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89"/>
  </p:normalViewPr>
  <p:slideViewPr>
    <p:cSldViewPr snapToGrid="0" snapToObjects="1">
      <p:cViewPr varScale="1">
        <p:scale>
          <a:sx n="114" d="100"/>
          <a:sy n="114" d="100"/>
        </p:scale>
        <p:origin x="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FBE50-28C0-4B45-8922-1FA702CC0B6F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3FB48-F073-D14B-B772-9AE0D45935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313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550F990-0BF3-774D-8C8D-184150AD1D38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948-9412-A34B-A5D8-393580A8C411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E7C2-E4F4-8F44-AF55-24CC1B5D11FC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563D-0B7B-4140-B659-C4D0732E94A3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F4238AF-709C-FA49-B2A9-35DFB53211A8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D8CA-2CAC-8C4C-BB6C-6706B23D3978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438A-34B0-0F4A-A02A-43C9CCE62CA2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55D-2D4F-6D4C-9A20-D76AAA3C5906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30BF-2110-1A4A-8E2C-DAD4C34279AA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90677D9-E2FA-4742-9849-0D4C783678F0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99CA022-F214-FC47-9493-042F14D26595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27D2BC7-E371-7242-A2A9-A690BB225D84}" type="datetime1">
              <a:rPr lang="pl-PL" smtClean="0"/>
              <a:t>01.06.2020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F9F32B-FF3A-E14B-857C-14E49A8DFC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Czy stosowanie umiaru jest zaletą?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8F98494-5DB5-B643-B556-1A530E0DB6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Lekcja 17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940CACB-CDD5-4844-92E9-DB7CFC401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2863030-6EBE-BD43-BC04-8BE676D1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03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AACE35A-DD26-4C0E-81A5-8C18F739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B9E871BE-68DD-43BE-B3DB-E11D2B540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08051" y="1262092"/>
            <a:ext cx="4369702" cy="4364402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28975F7-E497-4E4C-BB1D-3FA370669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231506"/>
            <a:ext cx="6461812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spc="800"/>
              <a:t>Co to jest umiar?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6F2B9B07-D9DF-4643-8EED-16563C6C2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1317" y="1231506"/>
            <a:ext cx="3603891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To </a:t>
            </a:r>
            <a:r>
              <a:rPr lang="en-US" b="1" cap="all" spc="400" dirty="0" err="1">
                <a:solidFill>
                  <a:schemeClr val="tx2"/>
                </a:solidFill>
              </a:rPr>
              <a:t>nasza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zdolność</a:t>
            </a:r>
            <a:r>
              <a:rPr lang="en-US" b="1" cap="all" spc="400" dirty="0">
                <a:solidFill>
                  <a:schemeClr val="tx2"/>
                </a:solidFill>
              </a:rPr>
              <a:t> do </a:t>
            </a:r>
            <a:r>
              <a:rPr lang="en-US" b="1" cap="all" spc="400" dirty="0" err="1">
                <a:solidFill>
                  <a:schemeClr val="tx2"/>
                </a:solidFill>
              </a:rPr>
              <a:t>właściwego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zachowania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się</a:t>
            </a:r>
            <a:r>
              <a:rPr lang="en-US" b="1" cap="all" spc="400" dirty="0">
                <a:solidFill>
                  <a:schemeClr val="tx2"/>
                </a:solidFill>
              </a:rPr>
              <a:t> w </a:t>
            </a:r>
            <a:r>
              <a:rPr lang="en-US" b="1" cap="all" spc="400" dirty="0" err="1">
                <a:solidFill>
                  <a:schemeClr val="tx2"/>
                </a:solidFill>
              </a:rPr>
              <a:t>różnych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sytuacjach</a:t>
            </a:r>
            <a:endParaRPr lang="en-US" b="1" cap="all" spc="400" dirty="0">
              <a:solidFill>
                <a:schemeClr val="tx2"/>
              </a:solidFill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en-US" b="1" cap="all" spc="400" dirty="0" err="1">
                <a:solidFill>
                  <a:schemeClr val="tx2"/>
                </a:solidFill>
              </a:rPr>
              <a:t>Szczególnie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dotyczy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naszego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podejścia</a:t>
            </a:r>
            <a:r>
              <a:rPr lang="en-US" b="1" cap="all" spc="400" dirty="0">
                <a:solidFill>
                  <a:schemeClr val="tx2"/>
                </a:solidFill>
              </a:rPr>
              <a:t> do </a:t>
            </a:r>
            <a:r>
              <a:rPr lang="en-US" b="1" cap="all" spc="400" dirty="0" err="1">
                <a:solidFill>
                  <a:schemeClr val="tx2"/>
                </a:solidFill>
              </a:rPr>
              <a:t>przyjemności</a:t>
            </a:r>
            <a:endParaRPr lang="en-US" b="1" cap="all" spc="400" dirty="0">
              <a:solidFill>
                <a:schemeClr val="tx2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9C71155-FE2E-4DAD-A34B-04706245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02742" y="3407199"/>
            <a:ext cx="2032000" cy="43602"/>
          </a:xfrm>
          <a:custGeom>
            <a:avLst/>
            <a:gdLst>
              <a:gd name="connsiteX0" fmla="*/ 103232 w 2032000"/>
              <a:gd name="connsiteY0" fmla="*/ 0 h 43602"/>
              <a:gd name="connsiteX1" fmla="*/ 114609 w 2032000"/>
              <a:gd name="connsiteY1" fmla="*/ 529 h 43602"/>
              <a:gd name="connsiteX2" fmla="*/ 124663 w 2032000"/>
              <a:gd name="connsiteY2" fmla="*/ 1588 h 43602"/>
              <a:gd name="connsiteX3" fmla="*/ 133394 w 2032000"/>
              <a:gd name="connsiteY3" fmla="*/ 3440 h 43602"/>
              <a:gd name="connsiteX4" fmla="*/ 141067 w 2032000"/>
              <a:gd name="connsiteY4" fmla="*/ 6085 h 43602"/>
              <a:gd name="connsiteX5" fmla="*/ 147946 w 2032000"/>
              <a:gd name="connsiteY5" fmla="*/ 8731 h 43602"/>
              <a:gd name="connsiteX6" fmla="*/ 154032 w 2032000"/>
              <a:gd name="connsiteY6" fmla="*/ 11377 h 43602"/>
              <a:gd name="connsiteX7" fmla="*/ 160382 w 2032000"/>
              <a:gd name="connsiteY7" fmla="*/ 14552 h 43602"/>
              <a:gd name="connsiteX8" fmla="*/ 166732 w 2032000"/>
              <a:gd name="connsiteY8" fmla="*/ 17727 h 43602"/>
              <a:gd name="connsiteX9" fmla="*/ 172817 w 2032000"/>
              <a:gd name="connsiteY9" fmla="*/ 20902 h 43602"/>
              <a:gd name="connsiteX10" fmla="*/ 179696 w 2032000"/>
              <a:gd name="connsiteY10" fmla="*/ 23548 h 43602"/>
              <a:gd name="connsiteX11" fmla="*/ 187369 w 2032000"/>
              <a:gd name="connsiteY11" fmla="*/ 25929 h 43602"/>
              <a:gd name="connsiteX12" fmla="*/ 196100 w 2032000"/>
              <a:gd name="connsiteY12" fmla="*/ 27781 h 43602"/>
              <a:gd name="connsiteX13" fmla="*/ 206155 w 2032000"/>
              <a:gd name="connsiteY13" fmla="*/ 29104 h 43602"/>
              <a:gd name="connsiteX14" fmla="*/ 217532 w 2032000"/>
              <a:gd name="connsiteY14" fmla="*/ 29369 h 43602"/>
              <a:gd name="connsiteX15" fmla="*/ 228909 w 2032000"/>
              <a:gd name="connsiteY15" fmla="*/ 29104 h 43602"/>
              <a:gd name="connsiteX16" fmla="*/ 238963 w 2032000"/>
              <a:gd name="connsiteY16" fmla="*/ 27781 h 43602"/>
              <a:gd name="connsiteX17" fmla="*/ 247694 w 2032000"/>
              <a:gd name="connsiteY17" fmla="*/ 25929 h 43602"/>
              <a:gd name="connsiteX18" fmla="*/ 255367 w 2032000"/>
              <a:gd name="connsiteY18" fmla="*/ 23548 h 43602"/>
              <a:gd name="connsiteX19" fmla="*/ 262246 w 2032000"/>
              <a:gd name="connsiteY19" fmla="*/ 20902 h 43602"/>
              <a:gd name="connsiteX20" fmla="*/ 268332 w 2032000"/>
              <a:gd name="connsiteY20" fmla="*/ 17727 h 43602"/>
              <a:gd name="connsiteX21" fmla="*/ 274682 w 2032000"/>
              <a:gd name="connsiteY21" fmla="*/ 14552 h 43602"/>
              <a:gd name="connsiteX22" fmla="*/ 281032 w 2032000"/>
              <a:gd name="connsiteY22" fmla="*/ 11377 h 43602"/>
              <a:gd name="connsiteX23" fmla="*/ 287117 w 2032000"/>
              <a:gd name="connsiteY23" fmla="*/ 8731 h 43602"/>
              <a:gd name="connsiteX24" fmla="*/ 293996 w 2032000"/>
              <a:gd name="connsiteY24" fmla="*/ 6085 h 43602"/>
              <a:gd name="connsiteX25" fmla="*/ 301669 w 2032000"/>
              <a:gd name="connsiteY25" fmla="*/ 3440 h 43602"/>
              <a:gd name="connsiteX26" fmla="*/ 310400 w 2032000"/>
              <a:gd name="connsiteY26" fmla="*/ 1588 h 43602"/>
              <a:gd name="connsiteX27" fmla="*/ 320455 w 2032000"/>
              <a:gd name="connsiteY27" fmla="*/ 529 h 43602"/>
              <a:gd name="connsiteX28" fmla="*/ 331832 w 2032000"/>
              <a:gd name="connsiteY28" fmla="*/ 0 h 43602"/>
              <a:gd name="connsiteX29" fmla="*/ 343209 w 2032000"/>
              <a:gd name="connsiteY29" fmla="*/ 529 h 43602"/>
              <a:gd name="connsiteX30" fmla="*/ 353263 w 2032000"/>
              <a:gd name="connsiteY30" fmla="*/ 1588 h 43602"/>
              <a:gd name="connsiteX31" fmla="*/ 361994 w 2032000"/>
              <a:gd name="connsiteY31" fmla="*/ 3440 h 43602"/>
              <a:gd name="connsiteX32" fmla="*/ 369667 w 2032000"/>
              <a:gd name="connsiteY32" fmla="*/ 6085 h 43602"/>
              <a:gd name="connsiteX33" fmla="*/ 376546 w 2032000"/>
              <a:gd name="connsiteY33" fmla="*/ 8731 h 43602"/>
              <a:gd name="connsiteX34" fmla="*/ 382632 w 2032000"/>
              <a:gd name="connsiteY34" fmla="*/ 11377 h 43602"/>
              <a:gd name="connsiteX35" fmla="*/ 388982 w 2032000"/>
              <a:gd name="connsiteY35" fmla="*/ 14552 h 43602"/>
              <a:gd name="connsiteX36" fmla="*/ 395332 w 2032000"/>
              <a:gd name="connsiteY36" fmla="*/ 17727 h 43602"/>
              <a:gd name="connsiteX37" fmla="*/ 401417 w 2032000"/>
              <a:gd name="connsiteY37" fmla="*/ 20902 h 43602"/>
              <a:gd name="connsiteX38" fmla="*/ 408296 w 2032000"/>
              <a:gd name="connsiteY38" fmla="*/ 23548 h 43602"/>
              <a:gd name="connsiteX39" fmla="*/ 415969 w 2032000"/>
              <a:gd name="connsiteY39" fmla="*/ 25929 h 43602"/>
              <a:gd name="connsiteX40" fmla="*/ 424700 w 2032000"/>
              <a:gd name="connsiteY40" fmla="*/ 27781 h 43602"/>
              <a:gd name="connsiteX41" fmla="*/ 434755 w 2032000"/>
              <a:gd name="connsiteY41" fmla="*/ 29104 h 43602"/>
              <a:gd name="connsiteX42" fmla="*/ 446132 w 2032000"/>
              <a:gd name="connsiteY42" fmla="*/ 29369 h 43602"/>
              <a:gd name="connsiteX43" fmla="*/ 457509 w 2032000"/>
              <a:gd name="connsiteY43" fmla="*/ 29104 h 43602"/>
              <a:gd name="connsiteX44" fmla="*/ 467563 w 2032000"/>
              <a:gd name="connsiteY44" fmla="*/ 27781 h 43602"/>
              <a:gd name="connsiteX45" fmla="*/ 476294 w 2032000"/>
              <a:gd name="connsiteY45" fmla="*/ 25929 h 43602"/>
              <a:gd name="connsiteX46" fmla="*/ 483967 w 2032000"/>
              <a:gd name="connsiteY46" fmla="*/ 23548 h 43602"/>
              <a:gd name="connsiteX47" fmla="*/ 490846 w 2032000"/>
              <a:gd name="connsiteY47" fmla="*/ 20902 h 43602"/>
              <a:gd name="connsiteX48" fmla="*/ 496932 w 2032000"/>
              <a:gd name="connsiteY48" fmla="*/ 17727 h 43602"/>
              <a:gd name="connsiteX49" fmla="*/ 503282 w 2032000"/>
              <a:gd name="connsiteY49" fmla="*/ 14552 h 43602"/>
              <a:gd name="connsiteX50" fmla="*/ 509632 w 2032000"/>
              <a:gd name="connsiteY50" fmla="*/ 11377 h 43602"/>
              <a:gd name="connsiteX51" fmla="*/ 515717 w 2032000"/>
              <a:gd name="connsiteY51" fmla="*/ 8731 h 43602"/>
              <a:gd name="connsiteX52" fmla="*/ 522596 w 2032000"/>
              <a:gd name="connsiteY52" fmla="*/ 6085 h 43602"/>
              <a:gd name="connsiteX53" fmla="*/ 530269 w 2032000"/>
              <a:gd name="connsiteY53" fmla="*/ 3440 h 43602"/>
              <a:gd name="connsiteX54" fmla="*/ 539000 w 2032000"/>
              <a:gd name="connsiteY54" fmla="*/ 1588 h 43602"/>
              <a:gd name="connsiteX55" fmla="*/ 549055 w 2032000"/>
              <a:gd name="connsiteY55" fmla="*/ 529 h 43602"/>
              <a:gd name="connsiteX56" fmla="*/ 560167 w 2032000"/>
              <a:gd name="connsiteY56" fmla="*/ 0 h 43602"/>
              <a:gd name="connsiteX57" fmla="*/ 571809 w 2032000"/>
              <a:gd name="connsiteY57" fmla="*/ 529 h 43602"/>
              <a:gd name="connsiteX58" fmla="*/ 581863 w 2032000"/>
              <a:gd name="connsiteY58" fmla="*/ 1588 h 43602"/>
              <a:gd name="connsiteX59" fmla="*/ 590594 w 2032000"/>
              <a:gd name="connsiteY59" fmla="*/ 3440 h 43602"/>
              <a:gd name="connsiteX60" fmla="*/ 598267 w 2032000"/>
              <a:gd name="connsiteY60" fmla="*/ 6085 h 43602"/>
              <a:gd name="connsiteX61" fmla="*/ 605146 w 2032000"/>
              <a:gd name="connsiteY61" fmla="*/ 8731 h 43602"/>
              <a:gd name="connsiteX62" fmla="*/ 611232 w 2032000"/>
              <a:gd name="connsiteY62" fmla="*/ 11377 h 43602"/>
              <a:gd name="connsiteX63" fmla="*/ 617582 w 2032000"/>
              <a:gd name="connsiteY63" fmla="*/ 14552 h 43602"/>
              <a:gd name="connsiteX64" fmla="*/ 623932 w 2032000"/>
              <a:gd name="connsiteY64" fmla="*/ 17727 h 43602"/>
              <a:gd name="connsiteX65" fmla="*/ 630017 w 2032000"/>
              <a:gd name="connsiteY65" fmla="*/ 20902 h 43602"/>
              <a:gd name="connsiteX66" fmla="*/ 636896 w 2032000"/>
              <a:gd name="connsiteY66" fmla="*/ 23548 h 43602"/>
              <a:gd name="connsiteX67" fmla="*/ 644569 w 2032000"/>
              <a:gd name="connsiteY67" fmla="*/ 25929 h 43602"/>
              <a:gd name="connsiteX68" fmla="*/ 653300 w 2032000"/>
              <a:gd name="connsiteY68" fmla="*/ 27781 h 43602"/>
              <a:gd name="connsiteX69" fmla="*/ 663355 w 2032000"/>
              <a:gd name="connsiteY69" fmla="*/ 29104 h 43602"/>
              <a:gd name="connsiteX70" fmla="*/ 674732 w 2032000"/>
              <a:gd name="connsiteY70" fmla="*/ 29369 h 43602"/>
              <a:gd name="connsiteX71" fmla="*/ 686109 w 2032000"/>
              <a:gd name="connsiteY71" fmla="*/ 29104 h 43602"/>
              <a:gd name="connsiteX72" fmla="*/ 696163 w 2032000"/>
              <a:gd name="connsiteY72" fmla="*/ 27781 h 43602"/>
              <a:gd name="connsiteX73" fmla="*/ 704894 w 2032000"/>
              <a:gd name="connsiteY73" fmla="*/ 25929 h 43602"/>
              <a:gd name="connsiteX74" fmla="*/ 712567 w 2032000"/>
              <a:gd name="connsiteY74" fmla="*/ 23548 h 43602"/>
              <a:gd name="connsiteX75" fmla="*/ 719446 w 2032000"/>
              <a:gd name="connsiteY75" fmla="*/ 20902 h 43602"/>
              <a:gd name="connsiteX76" fmla="*/ 725532 w 2032000"/>
              <a:gd name="connsiteY76" fmla="*/ 17727 h 43602"/>
              <a:gd name="connsiteX77" fmla="*/ 738232 w 2032000"/>
              <a:gd name="connsiteY77" fmla="*/ 11377 h 43602"/>
              <a:gd name="connsiteX78" fmla="*/ 744317 w 2032000"/>
              <a:gd name="connsiteY78" fmla="*/ 8731 h 43602"/>
              <a:gd name="connsiteX79" fmla="*/ 751196 w 2032000"/>
              <a:gd name="connsiteY79" fmla="*/ 6085 h 43602"/>
              <a:gd name="connsiteX80" fmla="*/ 758869 w 2032000"/>
              <a:gd name="connsiteY80" fmla="*/ 3440 h 43602"/>
              <a:gd name="connsiteX81" fmla="*/ 767600 w 2032000"/>
              <a:gd name="connsiteY81" fmla="*/ 1588 h 43602"/>
              <a:gd name="connsiteX82" fmla="*/ 777655 w 2032000"/>
              <a:gd name="connsiteY82" fmla="*/ 529 h 43602"/>
              <a:gd name="connsiteX83" fmla="*/ 789032 w 2032000"/>
              <a:gd name="connsiteY83" fmla="*/ 0 h 43602"/>
              <a:gd name="connsiteX84" fmla="*/ 800409 w 2032000"/>
              <a:gd name="connsiteY84" fmla="*/ 529 h 43602"/>
              <a:gd name="connsiteX85" fmla="*/ 810463 w 2032000"/>
              <a:gd name="connsiteY85" fmla="*/ 1588 h 43602"/>
              <a:gd name="connsiteX86" fmla="*/ 819194 w 2032000"/>
              <a:gd name="connsiteY86" fmla="*/ 3440 h 43602"/>
              <a:gd name="connsiteX87" fmla="*/ 826867 w 2032000"/>
              <a:gd name="connsiteY87" fmla="*/ 6085 h 43602"/>
              <a:gd name="connsiteX88" fmla="*/ 833746 w 2032000"/>
              <a:gd name="connsiteY88" fmla="*/ 8731 h 43602"/>
              <a:gd name="connsiteX89" fmla="*/ 839832 w 2032000"/>
              <a:gd name="connsiteY89" fmla="*/ 11377 h 43602"/>
              <a:gd name="connsiteX90" fmla="*/ 846182 w 2032000"/>
              <a:gd name="connsiteY90" fmla="*/ 14552 h 43602"/>
              <a:gd name="connsiteX91" fmla="*/ 852532 w 2032000"/>
              <a:gd name="connsiteY91" fmla="*/ 17727 h 43602"/>
              <a:gd name="connsiteX92" fmla="*/ 858617 w 2032000"/>
              <a:gd name="connsiteY92" fmla="*/ 20902 h 43602"/>
              <a:gd name="connsiteX93" fmla="*/ 865496 w 2032000"/>
              <a:gd name="connsiteY93" fmla="*/ 23548 h 43602"/>
              <a:gd name="connsiteX94" fmla="*/ 873169 w 2032000"/>
              <a:gd name="connsiteY94" fmla="*/ 25929 h 43602"/>
              <a:gd name="connsiteX95" fmla="*/ 881900 w 2032000"/>
              <a:gd name="connsiteY95" fmla="*/ 27781 h 43602"/>
              <a:gd name="connsiteX96" fmla="*/ 891955 w 2032000"/>
              <a:gd name="connsiteY96" fmla="*/ 29104 h 43602"/>
              <a:gd name="connsiteX97" fmla="*/ 901700 w 2032000"/>
              <a:gd name="connsiteY97" fmla="*/ 29331 h 43602"/>
              <a:gd name="connsiteX98" fmla="*/ 911445 w 2032000"/>
              <a:gd name="connsiteY98" fmla="*/ 29104 h 43602"/>
              <a:gd name="connsiteX99" fmla="*/ 921499 w 2032000"/>
              <a:gd name="connsiteY99" fmla="*/ 27781 h 43602"/>
              <a:gd name="connsiteX100" fmla="*/ 930231 w 2032000"/>
              <a:gd name="connsiteY100" fmla="*/ 25929 h 43602"/>
              <a:gd name="connsiteX101" fmla="*/ 937904 w 2032000"/>
              <a:gd name="connsiteY101" fmla="*/ 23548 h 43602"/>
              <a:gd name="connsiteX102" fmla="*/ 944783 w 2032000"/>
              <a:gd name="connsiteY102" fmla="*/ 20902 h 43602"/>
              <a:gd name="connsiteX103" fmla="*/ 950868 w 2032000"/>
              <a:gd name="connsiteY103" fmla="*/ 17727 h 43602"/>
              <a:gd name="connsiteX104" fmla="*/ 957218 w 2032000"/>
              <a:gd name="connsiteY104" fmla="*/ 14552 h 43602"/>
              <a:gd name="connsiteX105" fmla="*/ 963568 w 2032000"/>
              <a:gd name="connsiteY105" fmla="*/ 11377 h 43602"/>
              <a:gd name="connsiteX106" fmla="*/ 969654 w 2032000"/>
              <a:gd name="connsiteY106" fmla="*/ 8731 h 43602"/>
              <a:gd name="connsiteX107" fmla="*/ 976533 w 2032000"/>
              <a:gd name="connsiteY107" fmla="*/ 6085 h 43602"/>
              <a:gd name="connsiteX108" fmla="*/ 984206 w 2032000"/>
              <a:gd name="connsiteY108" fmla="*/ 3440 h 43602"/>
              <a:gd name="connsiteX109" fmla="*/ 992937 w 2032000"/>
              <a:gd name="connsiteY109" fmla="*/ 1588 h 43602"/>
              <a:gd name="connsiteX110" fmla="*/ 1002991 w 2032000"/>
              <a:gd name="connsiteY110" fmla="*/ 529 h 43602"/>
              <a:gd name="connsiteX111" fmla="*/ 1014368 w 2032000"/>
              <a:gd name="connsiteY111" fmla="*/ 0 h 43602"/>
              <a:gd name="connsiteX112" fmla="*/ 1016000 w 2032000"/>
              <a:gd name="connsiteY112" fmla="*/ 76 h 43602"/>
              <a:gd name="connsiteX113" fmla="*/ 1017632 w 2032000"/>
              <a:gd name="connsiteY113" fmla="*/ 0 h 43602"/>
              <a:gd name="connsiteX114" fmla="*/ 1029009 w 2032000"/>
              <a:gd name="connsiteY114" fmla="*/ 529 h 43602"/>
              <a:gd name="connsiteX115" fmla="*/ 1039063 w 2032000"/>
              <a:gd name="connsiteY115" fmla="*/ 1588 h 43602"/>
              <a:gd name="connsiteX116" fmla="*/ 1047794 w 2032000"/>
              <a:gd name="connsiteY116" fmla="*/ 3440 h 43602"/>
              <a:gd name="connsiteX117" fmla="*/ 1055467 w 2032000"/>
              <a:gd name="connsiteY117" fmla="*/ 6085 h 43602"/>
              <a:gd name="connsiteX118" fmla="*/ 1062346 w 2032000"/>
              <a:gd name="connsiteY118" fmla="*/ 8731 h 43602"/>
              <a:gd name="connsiteX119" fmla="*/ 1068432 w 2032000"/>
              <a:gd name="connsiteY119" fmla="*/ 11377 h 43602"/>
              <a:gd name="connsiteX120" fmla="*/ 1074782 w 2032000"/>
              <a:gd name="connsiteY120" fmla="*/ 14552 h 43602"/>
              <a:gd name="connsiteX121" fmla="*/ 1081132 w 2032000"/>
              <a:gd name="connsiteY121" fmla="*/ 17727 h 43602"/>
              <a:gd name="connsiteX122" fmla="*/ 1087217 w 2032000"/>
              <a:gd name="connsiteY122" fmla="*/ 20902 h 43602"/>
              <a:gd name="connsiteX123" fmla="*/ 1094096 w 2032000"/>
              <a:gd name="connsiteY123" fmla="*/ 23548 h 43602"/>
              <a:gd name="connsiteX124" fmla="*/ 1101769 w 2032000"/>
              <a:gd name="connsiteY124" fmla="*/ 25929 h 43602"/>
              <a:gd name="connsiteX125" fmla="*/ 1110501 w 2032000"/>
              <a:gd name="connsiteY125" fmla="*/ 27781 h 43602"/>
              <a:gd name="connsiteX126" fmla="*/ 1120555 w 2032000"/>
              <a:gd name="connsiteY126" fmla="*/ 29104 h 43602"/>
              <a:gd name="connsiteX127" fmla="*/ 1130300 w 2032000"/>
              <a:gd name="connsiteY127" fmla="*/ 29331 h 43602"/>
              <a:gd name="connsiteX128" fmla="*/ 1140045 w 2032000"/>
              <a:gd name="connsiteY128" fmla="*/ 29104 h 43602"/>
              <a:gd name="connsiteX129" fmla="*/ 1150100 w 2032000"/>
              <a:gd name="connsiteY129" fmla="*/ 27781 h 43602"/>
              <a:gd name="connsiteX130" fmla="*/ 1158831 w 2032000"/>
              <a:gd name="connsiteY130" fmla="*/ 25929 h 43602"/>
              <a:gd name="connsiteX131" fmla="*/ 1166504 w 2032000"/>
              <a:gd name="connsiteY131" fmla="*/ 23548 h 43602"/>
              <a:gd name="connsiteX132" fmla="*/ 1173383 w 2032000"/>
              <a:gd name="connsiteY132" fmla="*/ 20902 h 43602"/>
              <a:gd name="connsiteX133" fmla="*/ 1179468 w 2032000"/>
              <a:gd name="connsiteY133" fmla="*/ 17727 h 43602"/>
              <a:gd name="connsiteX134" fmla="*/ 1185818 w 2032000"/>
              <a:gd name="connsiteY134" fmla="*/ 14552 h 43602"/>
              <a:gd name="connsiteX135" fmla="*/ 1192168 w 2032000"/>
              <a:gd name="connsiteY135" fmla="*/ 11377 h 43602"/>
              <a:gd name="connsiteX136" fmla="*/ 1198254 w 2032000"/>
              <a:gd name="connsiteY136" fmla="*/ 8731 h 43602"/>
              <a:gd name="connsiteX137" fmla="*/ 1205133 w 2032000"/>
              <a:gd name="connsiteY137" fmla="*/ 6085 h 43602"/>
              <a:gd name="connsiteX138" fmla="*/ 1212806 w 2032000"/>
              <a:gd name="connsiteY138" fmla="*/ 3440 h 43602"/>
              <a:gd name="connsiteX139" fmla="*/ 1221537 w 2032000"/>
              <a:gd name="connsiteY139" fmla="*/ 1588 h 43602"/>
              <a:gd name="connsiteX140" fmla="*/ 1231591 w 2032000"/>
              <a:gd name="connsiteY140" fmla="*/ 529 h 43602"/>
              <a:gd name="connsiteX141" fmla="*/ 1242968 w 2032000"/>
              <a:gd name="connsiteY141" fmla="*/ 0 h 43602"/>
              <a:gd name="connsiteX142" fmla="*/ 1254345 w 2032000"/>
              <a:gd name="connsiteY142" fmla="*/ 529 h 43602"/>
              <a:gd name="connsiteX143" fmla="*/ 1264400 w 2032000"/>
              <a:gd name="connsiteY143" fmla="*/ 1588 h 43602"/>
              <a:gd name="connsiteX144" fmla="*/ 1273131 w 2032000"/>
              <a:gd name="connsiteY144" fmla="*/ 3440 h 43602"/>
              <a:gd name="connsiteX145" fmla="*/ 1280804 w 2032000"/>
              <a:gd name="connsiteY145" fmla="*/ 6085 h 43602"/>
              <a:gd name="connsiteX146" fmla="*/ 1287683 w 2032000"/>
              <a:gd name="connsiteY146" fmla="*/ 8731 h 43602"/>
              <a:gd name="connsiteX147" fmla="*/ 1293768 w 2032000"/>
              <a:gd name="connsiteY147" fmla="*/ 11377 h 43602"/>
              <a:gd name="connsiteX148" fmla="*/ 1300118 w 2032000"/>
              <a:gd name="connsiteY148" fmla="*/ 14552 h 43602"/>
              <a:gd name="connsiteX149" fmla="*/ 1306468 w 2032000"/>
              <a:gd name="connsiteY149" fmla="*/ 17727 h 43602"/>
              <a:gd name="connsiteX150" fmla="*/ 1312554 w 2032000"/>
              <a:gd name="connsiteY150" fmla="*/ 20902 h 43602"/>
              <a:gd name="connsiteX151" fmla="*/ 1319433 w 2032000"/>
              <a:gd name="connsiteY151" fmla="*/ 23548 h 43602"/>
              <a:gd name="connsiteX152" fmla="*/ 1327106 w 2032000"/>
              <a:gd name="connsiteY152" fmla="*/ 25929 h 43602"/>
              <a:gd name="connsiteX153" fmla="*/ 1335837 w 2032000"/>
              <a:gd name="connsiteY153" fmla="*/ 27781 h 43602"/>
              <a:gd name="connsiteX154" fmla="*/ 1345891 w 2032000"/>
              <a:gd name="connsiteY154" fmla="*/ 29104 h 43602"/>
              <a:gd name="connsiteX155" fmla="*/ 1357268 w 2032000"/>
              <a:gd name="connsiteY155" fmla="*/ 29369 h 43602"/>
              <a:gd name="connsiteX156" fmla="*/ 1368645 w 2032000"/>
              <a:gd name="connsiteY156" fmla="*/ 29104 h 43602"/>
              <a:gd name="connsiteX157" fmla="*/ 1378700 w 2032000"/>
              <a:gd name="connsiteY157" fmla="*/ 27781 h 43602"/>
              <a:gd name="connsiteX158" fmla="*/ 1387431 w 2032000"/>
              <a:gd name="connsiteY158" fmla="*/ 25929 h 43602"/>
              <a:gd name="connsiteX159" fmla="*/ 1395104 w 2032000"/>
              <a:gd name="connsiteY159" fmla="*/ 23548 h 43602"/>
              <a:gd name="connsiteX160" fmla="*/ 1401983 w 2032000"/>
              <a:gd name="connsiteY160" fmla="*/ 20902 h 43602"/>
              <a:gd name="connsiteX161" fmla="*/ 1408068 w 2032000"/>
              <a:gd name="connsiteY161" fmla="*/ 17727 h 43602"/>
              <a:gd name="connsiteX162" fmla="*/ 1414418 w 2032000"/>
              <a:gd name="connsiteY162" fmla="*/ 14552 h 43602"/>
              <a:gd name="connsiteX163" fmla="*/ 1420768 w 2032000"/>
              <a:gd name="connsiteY163" fmla="*/ 11377 h 43602"/>
              <a:gd name="connsiteX164" fmla="*/ 1426854 w 2032000"/>
              <a:gd name="connsiteY164" fmla="*/ 8731 h 43602"/>
              <a:gd name="connsiteX165" fmla="*/ 1433733 w 2032000"/>
              <a:gd name="connsiteY165" fmla="*/ 6085 h 43602"/>
              <a:gd name="connsiteX166" fmla="*/ 1441406 w 2032000"/>
              <a:gd name="connsiteY166" fmla="*/ 3440 h 43602"/>
              <a:gd name="connsiteX167" fmla="*/ 1450137 w 2032000"/>
              <a:gd name="connsiteY167" fmla="*/ 1588 h 43602"/>
              <a:gd name="connsiteX168" fmla="*/ 1460191 w 2032000"/>
              <a:gd name="connsiteY168" fmla="*/ 529 h 43602"/>
              <a:gd name="connsiteX169" fmla="*/ 1471304 w 2032000"/>
              <a:gd name="connsiteY169" fmla="*/ 0 h 43602"/>
              <a:gd name="connsiteX170" fmla="*/ 1482945 w 2032000"/>
              <a:gd name="connsiteY170" fmla="*/ 529 h 43602"/>
              <a:gd name="connsiteX171" fmla="*/ 1493000 w 2032000"/>
              <a:gd name="connsiteY171" fmla="*/ 1588 h 43602"/>
              <a:gd name="connsiteX172" fmla="*/ 1501731 w 2032000"/>
              <a:gd name="connsiteY172" fmla="*/ 3440 h 43602"/>
              <a:gd name="connsiteX173" fmla="*/ 1509404 w 2032000"/>
              <a:gd name="connsiteY173" fmla="*/ 6085 h 43602"/>
              <a:gd name="connsiteX174" fmla="*/ 1516283 w 2032000"/>
              <a:gd name="connsiteY174" fmla="*/ 8731 h 43602"/>
              <a:gd name="connsiteX175" fmla="*/ 1522368 w 2032000"/>
              <a:gd name="connsiteY175" fmla="*/ 11377 h 43602"/>
              <a:gd name="connsiteX176" fmla="*/ 1528718 w 2032000"/>
              <a:gd name="connsiteY176" fmla="*/ 14552 h 43602"/>
              <a:gd name="connsiteX177" fmla="*/ 1535068 w 2032000"/>
              <a:gd name="connsiteY177" fmla="*/ 17727 h 43602"/>
              <a:gd name="connsiteX178" fmla="*/ 1541154 w 2032000"/>
              <a:gd name="connsiteY178" fmla="*/ 20902 h 43602"/>
              <a:gd name="connsiteX179" fmla="*/ 1548033 w 2032000"/>
              <a:gd name="connsiteY179" fmla="*/ 23548 h 43602"/>
              <a:gd name="connsiteX180" fmla="*/ 1555706 w 2032000"/>
              <a:gd name="connsiteY180" fmla="*/ 25929 h 43602"/>
              <a:gd name="connsiteX181" fmla="*/ 1564437 w 2032000"/>
              <a:gd name="connsiteY181" fmla="*/ 27781 h 43602"/>
              <a:gd name="connsiteX182" fmla="*/ 1574491 w 2032000"/>
              <a:gd name="connsiteY182" fmla="*/ 29104 h 43602"/>
              <a:gd name="connsiteX183" fmla="*/ 1585868 w 2032000"/>
              <a:gd name="connsiteY183" fmla="*/ 29369 h 43602"/>
              <a:gd name="connsiteX184" fmla="*/ 1597245 w 2032000"/>
              <a:gd name="connsiteY184" fmla="*/ 29104 h 43602"/>
              <a:gd name="connsiteX185" fmla="*/ 1607300 w 2032000"/>
              <a:gd name="connsiteY185" fmla="*/ 27781 h 43602"/>
              <a:gd name="connsiteX186" fmla="*/ 1616031 w 2032000"/>
              <a:gd name="connsiteY186" fmla="*/ 25929 h 43602"/>
              <a:gd name="connsiteX187" fmla="*/ 1623704 w 2032000"/>
              <a:gd name="connsiteY187" fmla="*/ 23548 h 43602"/>
              <a:gd name="connsiteX188" fmla="*/ 1630583 w 2032000"/>
              <a:gd name="connsiteY188" fmla="*/ 20902 h 43602"/>
              <a:gd name="connsiteX189" fmla="*/ 1636668 w 2032000"/>
              <a:gd name="connsiteY189" fmla="*/ 17727 h 43602"/>
              <a:gd name="connsiteX190" fmla="*/ 1649368 w 2032000"/>
              <a:gd name="connsiteY190" fmla="*/ 11377 h 43602"/>
              <a:gd name="connsiteX191" fmla="*/ 1655454 w 2032000"/>
              <a:gd name="connsiteY191" fmla="*/ 8731 h 43602"/>
              <a:gd name="connsiteX192" fmla="*/ 1662333 w 2032000"/>
              <a:gd name="connsiteY192" fmla="*/ 6085 h 43602"/>
              <a:gd name="connsiteX193" fmla="*/ 1670006 w 2032000"/>
              <a:gd name="connsiteY193" fmla="*/ 3440 h 43602"/>
              <a:gd name="connsiteX194" fmla="*/ 1678737 w 2032000"/>
              <a:gd name="connsiteY194" fmla="*/ 1588 h 43602"/>
              <a:gd name="connsiteX195" fmla="*/ 1688791 w 2032000"/>
              <a:gd name="connsiteY195" fmla="*/ 529 h 43602"/>
              <a:gd name="connsiteX196" fmla="*/ 1700168 w 2032000"/>
              <a:gd name="connsiteY196" fmla="*/ 0 h 43602"/>
              <a:gd name="connsiteX197" fmla="*/ 1711545 w 2032000"/>
              <a:gd name="connsiteY197" fmla="*/ 529 h 43602"/>
              <a:gd name="connsiteX198" fmla="*/ 1721600 w 2032000"/>
              <a:gd name="connsiteY198" fmla="*/ 1588 h 43602"/>
              <a:gd name="connsiteX199" fmla="*/ 1730331 w 2032000"/>
              <a:gd name="connsiteY199" fmla="*/ 3440 h 43602"/>
              <a:gd name="connsiteX200" fmla="*/ 1738004 w 2032000"/>
              <a:gd name="connsiteY200" fmla="*/ 6085 h 43602"/>
              <a:gd name="connsiteX201" fmla="*/ 1744883 w 2032000"/>
              <a:gd name="connsiteY201" fmla="*/ 8731 h 43602"/>
              <a:gd name="connsiteX202" fmla="*/ 1750968 w 2032000"/>
              <a:gd name="connsiteY202" fmla="*/ 11377 h 43602"/>
              <a:gd name="connsiteX203" fmla="*/ 1757318 w 2032000"/>
              <a:gd name="connsiteY203" fmla="*/ 14552 h 43602"/>
              <a:gd name="connsiteX204" fmla="*/ 1763668 w 2032000"/>
              <a:gd name="connsiteY204" fmla="*/ 17727 h 43602"/>
              <a:gd name="connsiteX205" fmla="*/ 1769754 w 2032000"/>
              <a:gd name="connsiteY205" fmla="*/ 20902 h 43602"/>
              <a:gd name="connsiteX206" fmla="*/ 1776633 w 2032000"/>
              <a:gd name="connsiteY206" fmla="*/ 23548 h 43602"/>
              <a:gd name="connsiteX207" fmla="*/ 1784306 w 2032000"/>
              <a:gd name="connsiteY207" fmla="*/ 25929 h 43602"/>
              <a:gd name="connsiteX208" fmla="*/ 1793037 w 2032000"/>
              <a:gd name="connsiteY208" fmla="*/ 27781 h 43602"/>
              <a:gd name="connsiteX209" fmla="*/ 1803091 w 2032000"/>
              <a:gd name="connsiteY209" fmla="*/ 29104 h 43602"/>
              <a:gd name="connsiteX210" fmla="*/ 1814468 w 2032000"/>
              <a:gd name="connsiteY210" fmla="*/ 29369 h 43602"/>
              <a:gd name="connsiteX211" fmla="*/ 1825845 w 2032000"/>
              <a:gd name="connsiteY211" fmla="*/ 29104 h 43602"/>
              <a:gd name="connsiteX212" fmla="*/ 1835900 w 2032000"/>
              <a:gd name="connsiteY212" fmla="*/ 27781 h 43602"/>
              <a:gd name="connsiteX213" fmla="*/ 1844631 w 2032000"/>
              <a:gd name="connsiteY213" fmla="*/ 25929 h 43602"/>
              <a:gd name="connsiteX214" fmla="*/ 1852304 w 2032000"/>
              <a:gd name="connsiteY214" fmla="*/ 23548 h 43602"/>
              <a:gd name="connsiteX215" fmla="*/ 1859183 w 2032000"/>
              <a:gd name="connsiteY215" fmla="*/ 20902 h 43602"/>
              <a:gd name="connsiteX216" fmla="*/ 1865268 w 2032000"/>
              <a:gd name="connsiteY216" fmla="*/ 17727 h 43602"/>
              <a:gd name="connsiteX217" fmla="*/ 1871618 w 2032000"/>
              <a:gd name="connsiteY217" fmla="*/ 14552 h 43602"/>
              <a:gd name="connsiteX218" fmla="*/ 1877968 w 2032000"/>
              <a:gd name="connsiteY218" fmla="*/ 11377 h 43602"/>
              <a:gd name="connsiteX219" fmla="*/ 1884054 w 2032000"/>
              <a:gd name="connsiteY219" fmla="*/ 8731 h 43602"/>
              <a:gd name="connsiteX220" fmla="*/ 1890933 w 2032000"/>
              <a:gd name="connsiteY220" fmla="*/ 6085 h 43602"/>
              <a:gd name="connsiteX221" fmla="*/ 1898606 w 2032000"/>
              <a:gd name="connsiteY221" fmla="*/ 3440 h 43602"/>
              <a:gd name="connsiteX222" fmla="*/ 1907337 w 2032000"/>
              <a:gd name="connsiteY222" fmla="*/ 1588 h 43602"/>
              <a:gd name="connsiteX223" fmla="*/ 1917391 w 2032000"/>
              <a:gd name="connsiteY223" fmla="*/ 529 h 43602"/>
              <a:gd name="connsiteX224" fmla="*/ 1928768 w 2032000"/>
              <a:gd name="connsiteY224" fmla="*/ 0 h 43602"/>
              <a:gd name="connsiteX225" fmla="*/ 1940145 w 2032000"/>
              <a:gd name="connsiteY225" fmla="*/ 529 h 43602"/>
              <a:gd name="connsiteX226" fmla="*/ 1950200 w 2032000"/>
              <a:gd name="connsiteY226" fmla="*/ 1588 h 43602"/>
              <a:gd name="connsiteX227" fmla="*/ 1958931 w 2032000"/>
              <a:gd name="connsiteY227" fmla="*/ 3440 h 43602"/>
              <a:gd name="connsiteX228" fmla="*/ 1966604 w 2032000"/>
              <a:gd name="connsiteY228" fmla="*/ 6085 h 43602"/>
              <a:gd name="connsiteX229" fmla="*/ 1973483 w 2032000"/>
              <a:gd name="connsiteY229" fmla="*/ 8731 h 43602"/>
              <a:gd name="connsiteX230" fmla="*/ 1979568 w 2032000"/>
              <a:gd name="connsiteY230" fmla="*/ 11377 h 43602"/>
              <a:gd name="connsiteX231" fmla="*/ 1985918 w 2032000"/>
              <a:gd name="connsiteY231" fmla="*/ 14552 h 43602"/>
              <a:gd name="connsiteX232" fmla="*/ 1992268 w 2032000"/>
              <a:gd name="connsiteY232" fmla="*/ 17727 h 43602"/>
              <a:gd name="connsiteX233" fmla="*/ 1998354 w 2032000"/>
              <a:gd name="connsiteY233" fmla="*/ 20902 h 43602"/>
              <a:gd name="connsiteX234" fmla="*/ 2005233 w 2032000"/>
              <a:gd name="connsiteY234" fmla="*/ 23548 h 43602"/>
              <a:gd name="connsiteX235" fmla="*/ 2012906 w 2032000"/>
              <a:gd name="connsiteY235" fmla="*/ 25929 h 43602"/>
              <a:gd name="connsiteX236" fmla="*/ 2021637 w 2032000"/>
              <a:gd name="connsiteY236" fmla="*/ 27781 h 43602"/>
              <a:gd name="connsiteX237" fmla="*/ 2031691 w 2032000"/>
              <a:gd name="connsiteY237" fmla="*/ 29104 h 43602"/>
              <a:gd name="connsiteX238" fmla="*/ 2032000 w 2032000"/>
              <a:gd name="connsiteY238" fmla="*/ 29111 h 43602"/>
              <a:gd name="connsiteX239" fmla="*/ 2032000 w 2032000"/>
              <a:gd name="connsiteY239" fmla="*/ 43344 h 43602"/>
              <a:gd name="connsiteX240" fmla="*/ 2031691 w 2032000"/>
              <a:gd name="connsiteY240" fmla="*/ 43337 h 43602"/>
              <a:gd name="connsiteX241" fmla="*/ 2021637 w 2032000"/>
              <a:gd name="connsiteY241" fmla="*/ 42014 h 43602"/>
              <a:gd name="connsiteX242" fmla="*/ 2012906 w 2032000"/>
              <a:gd name="connsiteY242" fmla="*/ 40162 h 43602"/>
              <a:gd name="connsiteX243" fmla="*/ 2005233 w 2032000"/>
              <a:gd name="connsiteY243" fmla="*/ 37781 h 43602"/>
              <a:gd name="connsiteX244" fmla="*/ 1998354 w 2032000"/>
              <a:gd name="connsiteY244" fmla="*/ 35135 h 43602"/>
              <a:gd name="connsiteX245" fmla="*/ 1992268 w 2032000"/>
              <a:gd name="connsiteY245" fmla="*/ 31960 h 43602"/>
              <a:gd name="connsiteX246" fmla="*/ 1985918 w 2032000"/>
              <a:gd name="connsiteY246" fmla="*/ 28785 h 43602"/>
              <a:gd name="connsiteX247" fmla="*/ 1979568 w 2032000"/>
              <a:gd name="connsiteY247" fmla="*/ 25610 h 43602"/>
              <a:gd name="connsiteX248" fmla="*/ 1973483 w 2032000"/>
              <a:gd name="connsiteY248" fmla="*/ 22964 h 43602"/>
              <a:gd name="connsiteX249" fmla="*/ 1966604 w 2032000"/>
              <a:gd name="connsiteY249" fmla="*/ 20318 h 43602"/>
              <a:gd name="connsiteX250" fmla="*/ 1958931 w 2032000"/>
              <a:gd name="connsiteY250" fmla="*/ 17673 h 43602"/>
              <a:gd name="connsiteX251" fmla="*/ 1950200 w 2032000"/>
              <a:gd name="connsiteY251" fmla="*/ 15821 h 43602"/>
              <a:gd name="connsiteX252" fmla="*/ 1940145 w 2032000"/>
              <a:gd name="connsiteY252" fmla="*/ 14762 h 43602"/>
              <a:gd name="connsiteX253" fmla="*/ 1928768 w 2032000"/>
              <a:gd name="connsiteY253" fmla="*/ 14233 h 43602"/>
              <a:gd name="connsiteX254" fmla="*/ 1917391 w 2032000"/>
              <a:gd name="connsiteY254" fmla="*/ 14762 h 43602"/>
              <a:gd name="connsiteX255" fmla="*/ 1907337 w 2032000"/>
              <a:gd name="connsiteY255" fmla="*/ 15821 h 43602"/>
              <a:gd name="connsiteX256" fmla="*/ 1898606 w 2032000"/>
              <a:gd name="connsiteY256" fmla="*/ 17673 h 43602"/>
              <a:gd name="connsiteX257" fmla="*/ 1890933 w 2032000"/>
              <a:gd name="connsiteY257" fmla="*/ 20318 h 43602"/>
              <a:gd name="connsiteX258" fmla="*/ 1884054 w 2032000"/>
              <a:gd name="connsiteY258" fmla="*/ 22964 h 43602"/>
              <a:gd name="connsiteX259" fmla="*/ 1877968 w 2032000"/>
              <a:gd name="connsiteY259" fmla="*/ 25610 h 43602"/>
              <a:gd name="connsiteX260" fmla="*/ 1871618 w 2032000"/>
              <a:gd name="connsiteY260" fmla="*/ 28785 h 43602"/>
              <a:gd name="connsiteX261" fmla="*/ 1865268 w 2032000"/>
              <a:gd name="connsiteY261" fmla="*/ 31960 h 43602"/>
              <a:gd name="connsiteX262" fmla="*/ 1859183 w 2032000"/>
              <a:gd name="connsiteY262" fmla="*/ 35135 h 43602"/>
              <a:gd name="connsiteX263" fmla="*/ 1852304 w 2032000"/>
              <a:gd name="connsiteY263" fmla="*/ 37781 h 43602"/>
              <a:gd name="connsiteX264" fmla="*/ 1844631 w 2032000"/>
              <a:gd name="connsiteY264" fmla="*/ 40162 h 43602"/>
              <a:gd name="connsiteX265" fmla="*/ 1835900 w 2032000"/>
              <a:gd name="connsiteY265" fmla="*/ 42014 h 43602"/>
              <a:gd name="connsiteX266" fmla="*/ 1825845 w 2032000"/>
              <a:gd name="connsiteY266" fmla="*/ 43337 h 43602"/>
              <a:gd name="connsiteX267" fmla="*/ 1814468 w 2032000"/>
              <a:gd name="connsiteY267" fmla="*/ 43602 h 43602"/>
              <a:gd name="connsiteX268" fmla="*/ 1803091 w 2032000"/>
              <a:gd name="connsiteY268" fmla="*/ 43337 h 43602"/>
              <a:gd name="connsiteX269" fmla="*/ 1793037 w 2032000"/>
              <a:gd name="connsiteY269" fmla="*/ 42014 h 43602"/>
              <a:gd name="connsiteX270" fmla="*/ 1784306 w 2032000"/>
              <a:gd name="connsiteY270" fmla="*/ 40162 h 43602"/>
              <a:gd name="connsiteX271" fmla="*/ 1776633 w 2032000"/>
              <a:gd name="connsiteY271" fmla="*/ 37781 h 43602"/>
              <a:gd name="connsiteX272" fmla="*/ 1769754 w 2032000"/>
              <a:gd name="connsiteY272" fmla="*/ 35135 h 43602"/>
              <a:gd name="connsiteX273" fmla="*/ 1763668 w 2032000"/>
              <a:gd name="connsiteY273" fmla="*/ 31960 h 43602"/>
              <a:gd name="connsiteX274" fmla="*/ 1757318 w 2032000"/>
              <a:gd name="connsiteY274" fmla="*/ 28785 h 43602"/>
              <a:gd name="connsiteX275" fmla="*/ 1750968 w 2032000"/>
              <a:gd name="connsiteY275" fmla="*/ 25610 h 43602"/>
              <a:gd name="connsiteX276" fmla="*/ 1744883 w 2032000"/>
              <a:gd name="connsiteY276" fmla="*/ 22964 h 43602"/>
              <a:gd name="connsiteX277" fmla="*/ 1738004 w 2032000"/>
              <a:gd name="connsiteY277" fmla="*/ 20318 h 43602"/>
              <a:gd name="connsiteX278" fmla="*/ 1730331 w 2032000"/>
              <a:gd name="connsiteY278" fmla="*/ 17673 h 43602"/>
              <a:gd name="connsiteX279" fmla="*/ 1721600 w 2032000"/>
              <a:gd name="connsiteY279" fmla="*/ 15821 h 43602"/>
              <a:gd name="connsiteX280" fmla="*/ 1711545 w 2032000"/>
              <a:gd name="connsiteY280" fmla="*/ 14762 h 43602"/>
              <a:gd name="connsiteX281" fmla="*/ 1700168 w 2032000"/>
              <a:gd name="connsiteY281" fmla="*/ 14233 h 43602"/>
              <a:gd name="connsiteX282" fmla="*/ 1688791 w 2032000"/>
              <a:gd name="connsiteY282" fmla="*/ 14762 h 43602"/>
              <a:gd name="connsiteX283" fmla="*/ 1678737 w 2032000"/>
              <a:gd name="connsiteY283" fmla="*/ 15821 h 43602"/>
              <a:gd name="connsiteX284" fmla="*/ 1670006 w 2032000"/>
              <a:gd name="connsiteY284" fmla="*/ 17673 h 43602"/>
              <a:gd name="connsiteX285" fmla="*/ 1662333 w 2032000"/>
              <a:gd name="connsiteY285" fmla="*/ 20318 h 43602"/>
              <a:gd name="connsiteX286" fmla="*/ 1655454 w 2032000"/>
              <a:gd name="connsiteY286" fmla="*/ 22964 h 43602"/>
              <a:gd name="connsiteX287" fmla="*/ 1649368 w 2032000"/>
              <a:gd name="connsiteY287" fmla="*/ 25610 h 43602"/>
              <a:gd name="connsiteX288" fmla="*/ 1636668 w 2032000"/>
              <a:gd name="connsiteY288" fmla="*/ 31960 h 43602"/>
              <a:gd name="connsiteX289" fmla="*/ 1630583 w 2032000"/>
              <a:gd name="connsiteY289" fmla="*/ 35135 h 43602"/>
              <a:gd name="connsiteX290" fmla="*/ 1623704 w 2032000"/>
              <a:gd name="connsiteY290" fmla="*/ 37781 h 43602"/>
              <a:gd name="connsiteX291" fmla="*/ 1616031 w 2032000"/>
              <a:gd name="connsiteY291" fmla="*/ 40162 h 43602"/>
              <a:gd name="connsiteX292" fmla="*/ 1607300 w 2032000"/>
              <a:gd name="connsiteY292" fmla="*/ 42014 h 43602"/>
              <a:gd name="connsiteX293" fmla="*/ 1597245 w 2032000"/>
              <a:gd name="connsiteY293" fmla="*/ 43337 h 43602"/>
              <a:gd name="connsiteX294" fmla="*/ 1585868 w 2032000"/>
              <a:gd name="connsiteY294" fmla="*/ 43602 h 43602"/>
              <a:gd name="connsiteX295" fmla="*/ 1574491 w 2032000"/>
              <a:gd name="connsiteY295" fmla="*/ 43337 h 43602"/>
              <a:gd name="connsiteX296" fmla="*/ 1564437 w 2032000"/>
              <a:gd name="connsiteY296" fmla="*/ 42014 h 43602"/>
              <a:gd name="connsiteX297" fmla="*/ 1555706 w 2032000"/>
              <a:gd name="connsiteY297" fmla="*/ 40162 h 43602"/>
              <a:gd name="connsiteX298" fmla="*/ 1548033 w 2032000"/>
              <a:gd name="connsiteY298" fmla="*/ 37781 h 43602"/>
              <a:gd name="connsiteX299" fmla="*/ 1541154 w 2032000"/>
              <a:gd name="connsiteY299" fmla="*/ 35135 h 43602"/>
              <a:gd name="connsiteX300" fmla="*/ 1535068 w 2032000"/>
              <a:gd name="connsiteY300" fmla="*/ 31960 h 43602"/>
              <a:gd name="connsiteX301" fmla="*/ 1528718 w 2032000"/>
              <a:gd name="connsiteY301" fmla="*/ 28785 h 43602"/>
              <a:gd name="connsiteX302" fmla="*/ 1522368 w 2032000"/>
              <a:gd name="connsiteY302" fmla="*/ 25610 h 43602"/>
              <a:gd name="connsiteX303" fmla="*/ 1516283 w 2032000"/>
              <a:gd name="connsiteY303" fmla="*/ 22964 h 43602"/>
              <a:gd name="connsiteX304" fmla="*/ 1509404 w 2032000"/>
              <a:gd name="connsiteY304" fmla="*/ 20318 h 43602"/>
              <a:gd name="connsiteX305" fmla="*/ 1501731 w 2032000"/>
              <a:gd name="connsiteY305" fmla="*/ 17673 h 43602"/>
              <a:gd name="connsiteX306" fmla="*/ 1493000 w 2032000"/>
              <a:gd name="connsiteY306" fmla="*/ 15821 h 43602"/>
              <a:gd name="connsiteX307" fmla="*/ 1482945 w 2032000"/>
              <a:gd name="connsiteY307" fmla="*/ 14762 h 43602"/>
              <a:gd name="connsiteX308" fmla="*/ 1471304 w 2032000"/>
              <a:gd name="connsiteY308" fmla="*/ 14233 h 43602"/>
              <a:gd name="connsiteX309" fmla="*/ 1460191 w 2032000"/>
              <a:gd name="connsiteY309" fmla="*/ 14762 h 43602"/>
              <a:gd name="connsiteX310" fmla="*/ 1450137 w 2032000"/>
              <a:gd name="connsiteY310" fmla="*/ 15821 h 43602"/>
              <a:gd name="connsiteX311" fmla="*/ 1441406 w 2032000"/>
              <a:gd name="connsiteY311" fmla="*/ 17673 h 43602"/>
              <a:gd name="connsiteX312" fmla="*/ 1433733 w 2032000"/>
              <a:gd name="connsiteY312" fmla="*/ 20318 h 43602"/>
              <a:gd name="connsiteX313" fmla="*/ 1426854 w 2032000"/>
              <a:gd name="connsiteY313" fmla="*/ 22964 h 43602"/>
              <a:gd name="connsiteX314" fmla="*/ 1420768 w 2032000"/>
              <a:gd name="connsiteY314" fmla="*/ 25610 h 43602"/>
              <a:gd name="connsiteX315" fmla="*/ 1414418 w 2032000"/>
              <a:gd name="connsiteY315" fmla="*/ 28785 h 43602"/>
              <a:gd name="connsiteX316" fmla="*/ 1408068 w 2032000"/>
              <a:gd name="connsiteY316" fmla="*/ 31960 h 43602"/>
              <a:gd name="connsiteX317" fmla="*/ 1401983 w 2032000"/>
              <a:gd name="connsiteY317" fmla="*/ 35135 h 43602"/>
              <a:gd name="connsiteX318" fmla="*/ 1395104 w 2032000"/>
              <a:gd name="connsiteY318" fmla="*/ 37781 h 43602"/>
              <a:gd name="connsiteX319" fmla="*/ 1387431 w 2032000"/>
              <a:gd name="connsiteY319" fmla="*/ 40162 h 43602"/>
              <a:gd name="connsiteX320" fmla="*/ 1378700 w 2032000"/>
              <a:gd name="connsiteY320" fmla="*/ 42014 h 43602"/>
              <a:gd name="connsiteX321" fmla="*/ 1368645 w 2032000"/>
              <a:gd name="connsiteY321" fmla="*/ 43337 h 43602"/>
              <a:gd name="connsiteX322" fmla="*/ 1357268 w 2032000"/>
              <a:gd name="connsiteY322" fmla="*/ 43602 h 43602"/>
              <a:gd name="connsiteX323" fmla="*/ 1345891 w 2032000"/>
              <a:gd name="connsiteY323" fmla="*/ 43337 h 43602"/>
              <a:gd name="connsiteX324" fmla="*/ 1335837 w 2032000"/>
              <a:gd name="connsiteY324" fmla="*/ 42014 h 43602"/>
              <a:gd name="connsiteX325" fmla="*/ 1327106 w 2032000"/>
              <a:gd name="connsiteY325" fmla="*/ 40162 h 43602"/>
              <a:gd name="connsiteX326" fmla="*/ 1319433 w 2032000"/>
              <a:gd name="connsiteY326" fmla="*/ 37781 h 43602"/>
              <a:gd name="connsiteX327" fmla="*/ 1312554 w 2032000"/>
              <a:gd name="connsiteY327" fmla="*/ 35135 h 43602"/>
              <a:gd name="connsiteX328" fmla="*/ 1306468 w 2032000"/>
              <a:gd name="connsiteY328" fmla="*/ 31960 h 43602"/>
              <a:gd name="connsiteX329" fmla="*/ 1300118 w 2032000"/>
              <a:gd name="connsiteY329" fmla="*/ 28785 h 43602"/>
              <a:gd name="connsiteX330" fmla="*/ 1293768 w 2032000"/>
              <a:gd name="connsiteY330" fmla="*/ 25610 h 43602"/>
              <a:gd name="connsiteX331" fmla="*/ 1287683 w 2032000"/>
              <a:gd name="connsiteY331" fmla="*/ 22964 h 43602"/>
              <a:gd name="connsiteX332" fmla="*/ 1280804 w 2032000"/>
              <a:gd name="connsiteY332" fmla="*/ 20318 h 43602"/>
              <a:gd name="connsiteX333" fmla="*/ 1273131 w 2032000"/>
              <a:gd name="connsiteY333" fmla="*/ 17673 h 43602"/>
              <a:gd name="connsiteX334" fmla="*/ 1264400 w 2032000"/>
              <a:gd name="connsiteY334" fmla="*/ 15821 h 43602"/>
              <a:gd name="connsiteX335" fmla="*/ 1254345 w 2032000"/>
              <a:gd name="connsiteY335" fmla="*/ 14762 h 43602"/>
              <a:gd name="connsiteX336" fmla="*/ 1242968 w 2032000"/>
              <a:gd name="connsiteY336" fmla="*/ 14233 h 43602"/>
              <a:gd name="connsiteX337" fmla="*/ 1231591 w 2032000"/>
              <a:gd name="connsiteY337" fmla="*/ 14762 h 43602"/>
              <a:gd name="connsiteX338" fmla="*/ 1221537 w 2032000"/>
              <a:gd name="connsiteY338" fmla="*/ 15821 h 43602"/>
              <a:gd name="connsiteX339" fmla="*/ 1212806 w 2032000"/>
              <a:gd name="connsiteY339" fmla="*/ 17673 h 43602"/>
              <a:gd name="connsiteX340" fmla="*/ 1205133 w 2032000"/>
              <a:gd name="connsiteY340" fmla="*/ 20318 h 43602"/>
              <a:gd name="connsiteX341" fmla="*/ 1198254 w 2032000"/>
              <a:gd name="connsiteY341" fmla="*/ 22964 h 43602"/>
              <a:gd name="connsiteX342" fmla="*/ 1192168 w 2032000"/>
              <a:gd name="connsiteY342" fmla="*/ 25610 h 43602"/>
              <a:gd name="connsiteX343" fmla="*/ 1185818 w 2032000"/>
              <a:gd name="connsiteY343" fmla="*/ 28785 h 43602"/>
              <a:gd name="connsiteX344" fmla="*/ 1179468 w 2032000"/>
              <a:gd name="connsiteY344" fmla="*/ 31960 h 43602"/>
              <a:gd name="connsiteX345" fmla="*/ 1173383 w 2032000"/>
              <a:gd name="connsiteY345" fmla="*/ 35135 h 43602"/>
              <a:gd name="connsiteX346" fmla="*/ 1166504 w 2032000"/>
              <a:gd name="connsiteY346" fmla="*/ 37781 h 43602"/>
              <a:gd name="connsiteX347" fmla="*/ 1158831 w 2032000"/>
              <a:gd name="connsiteY347" fmla="*/ 40162 h 43602"/>
              <a:gd name="connsiteX348" fmla="*/ 1150100 w 2032000"/>
              <a:gd name="connsiteY348" fmla="*/ 42014 h 43602"/>
              <a:gd name="connsiteX349" fmla="*/ 1140045 w 2032000"/>
              <a:gd name="connsiteY349" fmla="*/ 43337 h 43602"/>
              <a:gd name="connsiteX350" fmla="*/ 1130300 w 2032000"/>
              <a:gd name="connsiteY350" fmla="*/ 43564 h 43602"/>
              <a:gd name="connsiteX351" fmla="*/ 1120555 w 2032000"/>
              <a:gd name="connsiteY351" fmla="*/ 43337 h 43602"/>
              <a:gd name="connsiteX352" fmla="*/ 1110501 w 2032000"/>
              <a:gd name="connsiteY352" fmla="*/ 42014 h 43602"/>
              <a:gd name="connsiteX353" fmla="*/ 1101769 w 2032000"/>
              <a:gd name="connsiteY353" fmla="*/ 40162 h 43602"/>
              <a:gd name="connsiteX354" fmla="*/ 1094096 w 2032000"/>
              <a:gd name="connsiteY354" fmla="*/ 37781 h 43602"/>
              <a:gd name="connsiteX355" fmla="*/ 1087217 w 2032000"/>
              <a:gd name="connsiteY355" fmla="*/ 35135 h 43602"/>
              <a:gd name="connsiteX356" fmla="*/ 1081132 w 2032000"/>
              <a:gd name="connsiteY356" fmla="*/ 31960 h 43602"/>
              <a:gd name="connsiteX357" fmla="*/ 1074782 w 2032000"/>
              <a:gd name="connsiteY357" fmla="*/ 28785 h 43602"/>
              <a:gd name="connsiteX358" fmla="*/ 1068432 w 2032000"/>
              <a:gd name="connsiteY358" fmla="*/ 25610 h 43602"/>
              <a:gd name="connsiteX359" fmla="*/ 1062346 w 2032000"/>
              <a:gd name="connsiteY359" fmla="*/ 22964 h 43602"/>
              <a:gd name="connsiteX360" fmla="*/ 1055467 w 2032000"/>
              <a:gd name="connsiteY360" fmla="*/ 20318 h 43602"/>
              <a:gd name="connsiteX361" fmla="*/ 1047794 w 2032000"/>
              <a:gd name="connsiteY361" fmla="*/ 17673 h 43602"/>
              <a:gd name="connsiteX362" fmla="*/ 1039063 w 2032000"/>
              <a:gd name="connsiteY362" fmla="*/ 15821 h 43602"/>
              <a:gd name="connsiteX363" fmla="*/ 1029009 w 2032000"/>
              <a:gd name="connsiteY363" fmla="*/ 14762 h 43602"/>
              <a:gd name="connsiteX364" fmla="*/ 1017632 w 2032000"/>
              <a:gd name="connsiteY364" fmla="*/ 14233 h 43602"/>
              <a:gd name="connsiteX365" fmla="*/ 1016000 w 2032000"/>
              <a:gd name="connsiteY365" fmla="*/ 14309 h 43602"/>
              <a:gd name="connsiteX366" fmla="*/ 1014368 w 2032000"/>
              <a:gd name="connsiteY366" fmla="*/ 14233 h 43602"/>
              <a:gd name="connsiteX367" fmla="*/ 1002991 w 2032000"/>
              <a:gd name="connsiteY367" fmla="*/ 14762 h 43602"/>
              <a:gd name="connsiteX368" fmla="*/ 992937 w 2032000"/>
              <a:gd name="connsiteY368" fmla="*/ 15821 h 43602"/>
              <a:gd name="connsiteX369" fmla="*/ 984206 w 2032000"/>
              <a:gd name="connsiteY369" fmla="*/ 17673 h 43602"/>
              <a:gd name="connsiteX370" fmla="*/ 976533 w 2032000"/>
              <a:gd name="connsiteY370" fmla="*/ 20318 h 43602"/>
              <a:gd name="connsiteX371" fmla="*/ 969654 w 2032000"/>
              <a:gd name="connsiteY371" fmla="*/ 22964 h 43602"/>
              <a:gd name="connsiteX372" fmla="*/ 963568 w 2032000"/>
              <a:gd name="connsiteY372" fmla="*/ 25610 h 43602"/>
              <a:gd name="connsiteX373" fmla="*/ 957218 w 2032000"/>
              <a:gd name="connsiteY373" fmla="*/ 28785 h 43602"/>
              <a:gd name="connsiteX374" fmla="*/ 950868 w 2032000"/>
              <a:gd name="connsiteY374" fmla="*/ 31960 h 43602"/>
              <a:gd name="connsiteX375" fmla="*/ 944783 w 2032000"/>
              <a:gd name="connsiteY375" fmla="*/ 35135 h 43602"/>
              <a:gd name="connsiteX376" fmla="*/ 937904 w 2032000"/>
              <a:gd name="connsiteY376" fmla="*/ 37781 h 43602"/>
              <a:gd name="connsiteX377" fmla="*/ 930231 w 2032000"/>
              <a:gd name="connsiteY377" fmla="*/ 40162 h 43602"/>
              <a:gd name="connsiteX378" fmla="*/ 921499 w 2032000"/>
              <a:gd name="connsiteY378" fmla="*/ 42014 h 43602"/>
              <a:gd name="connsiteX379" fmla="*/ 911445 w 2032000"/>
              <a:gd name="connsiteY379" fmla="*/ 43337 h 43602"/>
              <a:gd name="connsiteX380" fmla="*/ 901700 w 2032000"/>
              <a:gd name="connsiteY380" fmla="*/ 43564 h 43602"/>
              <a:gd name="connsiteX381" fmla="*/ 891955 w 2032000"/>
              <a:gd name="connsiteY381" fmla="*/ 43337 h 43602"/>
              <a:gd name="connsiteX382" fmla="*/ 881900 w 2032000"/>
              <a:gd name="connsiteY382" fmla="*/ 42014 h 43602"/>
              <a:gd name="connsiteX383" fmla="*/ 873169 w 2032000"/>
              <a:gd name="connsiteY383" fmla="*/ 40162 h 43602"/>
              <a:gd name="connsiteX384" fmla="*/ 865496 w 2032000"/>
              <a:gd name="connsiteY384" fmla="*/ 37781 h 43602"/>
              <a:gd name="connsiteX385" fmla="*/ 858617 w 2032000"/>
              <a:gd name="connsiteY385" fmla="*/ 35135 h 43602"/>
              <a:gd name="connsiteX386" fmla="*/ 852532 w 2032000"/>
              <a:gd name="connsiteY386" fmla="*/ 31960 h 43602"/>
              <a:gd name="connsiteX387" fmla="*/ 846182 w 2032000"/>
              <a:gd name="connsiteY387" fmla="*/ 28785 h 43602"/>
              <a:gd name="connsiteX388" fmla="*/ 839832 w 2032000"/>
              <a:gd name="connsiteY388" fmla="*/ 25610 h 43602"/>
              <a:gd name="connsiteX389" fmla="*/ 833746 w 2032000"/>
              <a:gd name="connsiteY389" fmla="*/ 22964 h 43602"/>
              <a:gd name="connsiteX390" fmla="*/ 826867 w 2032000"/>
              <a:gd name="connsiteY390" fmla="*/ 20318 h 43602"/>
              <a:gd name="connsiteX391" fmla="*/ 819194 w 2032000"/>
              <a:gd name="connsiteY391" fmla="*/ 17673 h 43602"/>
              <a:gd name="connsiteX392" fmla="*/ 810463 w 2032000"/>
              <a:gd name="connsiteY392" fmla="*/ 15821 h 43602"/>
              <a:gd name="connsiteX393" fmla="*/ 800409 w 2032000"/>
              <a:gd name="connsiteY393" fmla="*/ 14762 h 43602"/>
              <a:gd name="connsiteX394" fmla="*/ 789032 w 2032000"/>
              <a:gd name="connsiteY394" fmla="*/ 14233 h 43602"/>
              <a:gd name="connsiteX395" fmla="*/ 777655 w 2032000"/>
              <a:gd name="connsiteY395" fmla="*/ 14762 h 43602"/>
              <a:gd name="connsiteX396" fmla="*/ 767600 w 2032000"/>
              <a:gd name="connsiteY396" fmla="*/ 15821 h 43602"/>
              <a:gd name="connsiteX397" fmla="*/ 758869 w 2032000"/>
              <a:gd name="connsiteY397" fmla="*/ 17673 h 43602"/>
              <a:gd name="connsiteX398" fmla="*/ 751196 w 2032000"/>
              <a:gd name="connsiteY398" fmla="*/ 20318 h 43602"/>
              <a:gd name="connsiteX399" fmla="*/ 744317 w 2032000"/>
              <a:gd name="connsiteY399" fmla="*/ 22964 h 43602"/>
              <a:gd name="connsiteX400" fmla="*/ 738232 w 2032000"/>
              <a:gd name="connsiteY400" fmla="*/ 25610 h 43602"/>
              <a:gd name="connsiteX401" fmla="*/ 725532 w 2032000"/>
              <a:gd name="connsiteY401" fmla="*/ 31960 h 43602"/>
              <a:gd name="connsiteX402" fmla="*/ 719446 w 2032000"/>
              <a:gd name="connsiteY402" fmla="*/ 35135 h 43602"/>
              <a:gd name="connsiteX403" fmla="*/ 712567 w 2032000"/>
              <a:gd name="connsiteY403" fmla="*/ 37781 h 43602"/>
              <a:gd name="connsiteX404" fmla="*/ 704894 w 2032000"/>
              <a:gd name="connsiteY404" fmla="*/ 40162 h 43602"/>
              <a:gd name="connsiteX405" fmla="*/ 696163 w 2032000"/>
              <a:gd name="connsiteY405" fmla="*/ 42014 h 43602"/>
              <a:gd name="connsiteX406" fmla="*/ 686109 w 2032000"/>
              <a:gd name="connsiteY406" fmla="*/ 43337 h 43602"/>
              <a:gd name="connsiteX407" fmla="*/ 674732 w 2032000"/>
              <a:gd name="connsiteY407" fmla="*/ 43602 h 43602"/>
              <a:gd name="connsiteX408" fmla="*/ 663355 w 2032000"/>
              <a:gd name="connsiteY408" fmla="*/ 43337 h 43602"/>
              <a:gd name="connsiteX409" fmla="*/ 653300 w 2032000"/>
              <a:gd name="connsiteY409" fmla="*/ 42014 h 43602"/>
              <a:gd name="connsiteX410" fmla="*/ 644569 w 2032000"/>
              <a:gd name="connsiteY410" fmla="*/ 40162 h 43602"/>
              <a:gd name="connsiteX411" fmla="*/ 636896 w 2032000"/>
              <a:gd name="connsiteY411" fmla="*/ 37781 h 43602"/>
              <a:gd name="connsiteX412" fmla="*/ 630017 w 2032000"/>
              <a:gd name="connsiteY412" fmla="*/ 35135 h 43602"/>
              <a:gd name="connsiteX413" fmla="*/ 623932 w 2032000"/>
              <a:gd name="connsiteY413" fmla="*/ 31960 h 43602"/>
              <a:gd name="connsiteX414" fmla="*/ 617582 w 2032000"/>
              <a:gd name="connsiteY414" fmla="*/ 28785 h 43602"/>
              <a:gd name="connsiteX415" fmla="*/ 611232 w 2032000"/>
              <a:gd name="connsiteY415" fmla="*/ 25610 h 43602"/>
              <a:gd name="connsiteX416" fmla="*/ 605146 w 2032000"/>
              <a:gd name="connsiteY416" fmla="*/ 22964 h 43602"/>
              <a:gd name="connsiteX417" fmla="*/ 598267 w 2032000"/>
              <a:gd name="connsiteY417" fmla="*/ 20318 h 43602"/>
              <a:gd name="connsiteX418" fmla="*/ 590594 w 2032000"/>
              <a:gd name="connsiteY418" fmla="*/ 17673 h 43602"/>
              <a:gd name="connsiteX419" fmla="*/ 581863 w 2032000"/>
              <a:gd name="connsiteY419" fmla="*/ 15821 h 43602"/>
              <a:gd name="connsiteX420" fmla="*/ 571809 w 2032000"/>
              <a:gd name="connsiteY420" fmla="*/ 14762 h 43602"/>
              <a:gd name="connsiteX421" fmla="*/ 560167 w 2032000"/>
              <a:gd name="connsiteY421" fmla="*/ 14233 h 43602"/>
              <a:gd name="connsiteX422" fmla="*/ 549055 w 2032000"/>
              <a:gd name="connsiteY422" fmla="*/ 14762 h 43602"/>
              <a:gd name="connsiteX423" fmla="*/ 539000 w 2032000"/>
              <a:gd name="connsiteY423" fmla="*/ 15821 h 43602"/>
              <a:gd name="connsiteX424" fmla="*/ 530269 w 2032000"/>
              <a:gd name="connsiteY424" fmla="*/ 17673 h 43602"/>
              <a:gd name="connsiteX425" fmla="*/ 522596 w 2032000"/>
              <a:gd name="connsiteY425" fmla="*/ 20318 h 43602"/>
              <a:gd name="connsiteX426" fmla="*/ 515717 w 2032000"/>
              <a:gd name="connsiteY426" fmla="*/ 22964 h 43602"/>
              <a:gd name="connsiteX427" fmla="*/ 509632 w 2032000"/>
              <a:gd name="connsiteY427" fmla="*/ 25610 h 43602"/>
              <a:gd name="connsiteX428" fmla="*/ 503282 w 2032000"/>
              <a:gd name="connsiteY428" fmla="*/ 28785 h 43602"/>
              <a:gd name="connsiteX429" fmla="*/ 496932 w 2032000"/>
              <a:gd name="connsiteY429" fmla="*/ 31960 h 43602"/>
              <a:gd name="connsiteX430" fmla="*/ 490846 w 2032000"/>
              <a:gd name="connsiteY430" fmla="*/ 35135 h 43602"/>
              <a:gd name="connsiteX431" fmla="*/ 483967 w 2032000"/>
              <a:gd name="connsiteY431" fmla="*/ 37781 h 43602"/>
              <a:gd name="connsiteX432" fmla="*/ 476294 w 2032000"/>
              <a:gd name="connsiteY432" fmla="*/ 40162 h 43602"/>
              <a:gd name="connsiteX433" fmla="*/ 467563 w 2032000"/>
              <a:gd name="connsiteY433" fmla="*/ 42014 h 43602"/>
              <a:gd name="connsiteX434" fmla="*/ 457509 w 2032000"/>
              <a:gd name="connsiteY434" fmla="*/ 43337 h 43602"/>
              <a:gd name="connsiteX435" fmla="*/ 446132 w 2032000"/>
              <a:gd name="connsiteY435" fmla="*/ 43602 h 43602"/>
              <a:gd name="connsiteX436" fmla="*/ 434755 w 2032000"/>
              <a:gd name="connsiteY436" fmla="*/ 43337 h 43602"/>
              <a:gd name="connsiteX437" fmla="*/ 424700 w 2032000"/>
              <a:gd name="connsiteY437" fmla="*/ 42014 h 43602"/>
              <a:gd name="connsiteX438" fmla="*/ 415969 w 2032000"/>
              <a:gd name="connsiteY438" fmla="*/ 40162 h 43602"/>
              <a:gd name="connsiteX439" fmla="*/ 408296 w 2032000"/>
              <a:gd name="connsiteY439" fmla="*/ 37781 h 43602"/>
              <a:gd name="connsiteX440" fmla="*/ 401417 w 2032000"/>
              <a:gd name="connsiteY440" fmla="*/ 35135 h 43602"/>
              <a:gd name="connsiteX441" fmla="*/ 395332 w 2032000"/>
              <a:gd name="connsiteY441" fmla="*/ 31960 h 43602"/>
              <a:gd name="connsiteX442" fmla="*/ 388982 w 2032000"/>
              <a:gd name="connsiteY442" fmla="*/ 28785 h 43602"/>
              <a:gd name="connsiteX443" fmla="*/ 382632 w 2032000"/>
              <a:gd name="connsiteY443" fmla="*/ 25610 h 43602"/>
              <a:gd name="connsiteX444" fmla="*/ 376546 w 2032000"/>
              <a:gd name="connsiteY444" fmla="*/ 22964 h 43602"/>
              <a:gd name="connsiteX445" fmla="*/ 369667 w 2032000"/>
              <a:gd name="connsiteY445" fmla="*/ 20318 h 43602"/>
              <a:gd name="connsiteX446" fmla="*/ 361994 w 2032000"/>
              <a:gd name="connsiteY446" fmla="*/ 17673 h 43602"/>
              <a:gd name="connsiteX447" fmla="*/ 353263 w 2032000"/>
              <a:gd name="connsiteY447" fmla="*/ 15821 h 43602"/>
              <a:gd name="connsiteX448" fmla="*/ 343209 w 2032000"/>
              <a:gd name="connsiteY448" fmla="*/ 14762 h 43602"/>
              <a:gd name="connsiteX449" fmla="*/ 331832 w 2032000"/>
              <a:gd name="connsiteY449" fmla="*/ 14233 h 43602"/>
              <a:gd name="connsiteX450" fmla="*/ 320455 w 2032000"/>
              <a:gd name="connsiteY450" fmla="*/ 14762 h 43602"/>
              <a:gd name="connsiteX451" fmla="*/ 310400 w 2032000"/>
              <a:gd name="connsiteY451" fmla="*/ 15821 h 43602"/>
              <a:gd name="connsiteX452" fmla="*/ 301669 w 2032000"/>
              <a:gd name="connsiteY452" fmla="*/ 17673 h 43602"/>
              <a:gd name="connsiteX453" fmla="*/ 293996 w 2032000"/>
              <a:gd name="connsiteY453" fmla="*/ 20318 h 43602"/>
              <a:gd name="connsiteX454" fmla="*/ 287117 w 2032000"/>
              <a:gd name="connsiteY454" fmla="*/ 22964 h 43602"/>
              <a:gd name="connsiteX455" fmla="*/ 281032 w 2032000"/>
              <a:gd name="connsiteY455" fmla="*/ 25610 h 43602"/>
              <a:gd name="connsiteX456" fmla="*/ 274682 w 2032000"/>
              <a:gd name="connsiteY456" fmla="*/ 28785 h 43602"/>
              <a:gd name="connsiteX457" fmla="*/ 268332 w 2032000"/>
              <a:gd name="connsiteY457" fmla="*/ 31960 h 43602"/>
              <a:gd name="connsiteX458" fmla="*/ 262246 w 2032000"/>
              <a:gd name="connsiteY458" fmla="*/ 35135 h 43602"/>
              <a:gd name="connsiteX459" fmla="*/ 255367 w 2032000"/>
              <a:gd name="connsiteY459" fmla="*/ 37781 h 43602"/>
              <a:gd name="connsiteX460" fmla="*/ 247694 w 2032000"/>
              <a:gd name="connsiteY460" fmla="*/ 40162 h 43602"/>
              <a:gd name="connsiteX461" fmla="*/ 238963 w 2032000"/>
              <a:gd name="connsiteY461" fmla="*/ 42014 h 43602"/>
              <a:gd name="connsiteX462" fmla="*/ 228909 w 2032000"/>
              <a:gd name="connsiteY462" fmla="*/ 43337 h 43602"/>
              <a:gd name="connsiteX463" fmla="*/ 217532 w 2032000"/>
              <a:gd name="connsiteY463" fmla="*/ 43602 h 43602"/>
              <a:gd name="connsiteX464" fmla="*/ 206155 w 2032000"/>
              <a:gd name="connsiteY464" fmla="*/ 43337 h 43602"/>
              <a:gd name="connsiteX465" fmla="*/ 196100 w 2032000"/>
              <a:gd name="connsiteY465" fmla="*/ 42014 h 43602"/>
              <a:gd name="connsiteX466" fmla="*/ 187369 w 2032000"/>
              <a:gd name="connsiteY466" fmla="*/ 40162 h 43602"/>
              <a:gd name="connsiteX467" fmla="*/ 179696 w 2032000"/>
              <a:gd name="connsiteY467" fmla="*/ 37781 h 43602"/>
              <a:gd name="connsiteX468" fmla="*/ 172817 w 2032000"/>
              <a:gd name="connsiteY468" fmla="*/ 35135 h 43602"/>
              <a:gd name="connsiteX469" fmla="*/ 166732 w 2032000"/>
              <a:gd name="connsiteY469" fmla="*/ 31960 h 43602"/>
              <a:gd name="connsiteX470" fmla="*/ 160382 w 2032000"/>
              <a:gd name="connsiteY470" fmla="*/ 28785 h 43602"/>
              <a:gd name="connsiteX471" fmla="*/ 154032 w 2032000"/>
              <a:gd name="connsiteY471" fmla="*/ 25610 h 43602"/>
              <a:gd name="connsiteX472" fmla="*/ 147946 w 2032000"/>
              <a:gd name="connsiteY472" fmla="*/ 22964 h 43602"/>
              <a:gd name="connsiteX473" fmla="*/ 141067 w 2032000"/>
              <a:gd name="connsiteY473" fmla="*/ 20318 h 43602"/>
              <a:gd name="connsiteX474" fmla="*/ 133394 w 2032000"/>
              <a:gd name="connsiteY474" fmla="*/ 17673 h 43602"/>
              <a:gd name="connsiteX475" fmla="*/ 124663 w 2032000"/>
              <a:gd name="connsiteY475" fmla="*/ 15821 h 43602"/>
              <a:gd name="connsiteX476" fmla="*/ 114609 w 2032000"/>
              <a:gd name="connsiteY476" fmla="*/ 14762 h 43602"/>
              <a:gd name="connsiteX477" fmla="*/ 103232 w 2032000"/>
              <a:gd name="connsiteY477" fmla="*/ 14233 h 43602"/>
              <a:gd name="connsiteX478" fmla="*/ 91855 w 2032000"/>
              <a:gd name="connsiteY478" fmla="*/ 14762 h 43602"/>
              <a:gd name="connsiteX479" fmla="*/ 81800 w 2032000"/>
              <a:gd name="connsiteY479" fmla="*/ 15821 h 43602"/>
              <a:gd name="connsiteX480" fmla="*/ 73069 w 2032000"/>
              <a:gd name="connsiteY480" fmla="*/ 17673 h 43602"/>
              <a:gd name="connsiteX481" fmla="*/ 65396 w 2032000"/>
              <a:gd name="connsiteY481" fmla="*/ 20318 h 43602"/>
              <a:gd name="connsiteX482" fmla="*/ 58517 w 2032000"/>
              <a:gd name="connsiteY482" fmla="*/ 22964 h 43602"/>
              <a:gd name="connsiteX483" fmla="*/ 52432 w 2032000"/>
              <a:gd name="connsiteY483" fmla="*/ 25610 h 43602"/>
              <a:gd name="connsiteX484" fmla="*/ 46082 w 2032000"/>
              <a:gd name="connsiteY484" fmla="*/ 28785 h 43602"/>
              <a:gd name="connsiteX485" fmla="*/ 39732 w 2032000"/>
              <a:gd name="connsiteY485" fmla="*/ 31960 h 43602"/>
              <a:gd name="connsiteX486" fmla="*/ 33646 w 2032000"/>
              <a:gd name="connsiteY486" fmla="*/ 35135 h 43602"/>
              <a:gd name="connsiteX487" fmla="*/ 26767 w 2032000"/>
              <a:gd name="connsiteY487" fmla="*/ 37781 h 43602"/>
              <a:gd name="connsiteX488" fmla="*/ 19094 w 2032000"/>
              <a:gd name="connsiteY488" fmla="*/ 40162 h 43602"/>
              <a:gd name="connsiteX489" fmla="*/ 10363 w 2032000"/>
              <a:gd name="connsiteY489" fmla="*/ 42014 h 43602"/>
              <a:gd name="connsiteX490" fmla="*/ 309 w 2032000"/>
              <a:gd name="connsiteY490" fmla="*/ 43337 h 43602"/>
              <a:gd name="connsiteX491" fmla="*/ 0 w 2032000"/>
              <a:gd name="connsiteY491" fmla="*/ 43344 h 43602"/>
              <a:gd name="connsiteX492" fmla="*/ 0 w 2032000"/>
              <a:gd name="connsiteY492" fmla="*/ 29111 h 43602"/>
              <a:gd name="connsiteX493" fmla="*/ 309 w 2032000"/>
              <a:gd name="connsiteY493" fmla="*/ 29104 h 43602"/>
              <a:gd name="connsiteX494" fmla="*/ 10363 w 2032000"/>
              <a:gd name="connsiteY494" fmla="*/ 27781 h 43602"/>
              <a:gd name="connsiteX495" fmla="*/ 19094 w 2032000"/>
              <a:gd name="connsiteY495" fmla="*/ 25929 h 43602"/>
              <a:gd name="connsiteX496" fmla="*/ 26767 w 2032000"/>
              <a:gd name="connsiteY496" fmla="*/ 23548 h 43602"/>
              <a:gd name="connsiteX497" fmla="*/ 33646 w 2032000"/>
              <a:gd name="connsiteY497" fmla="*/ 20902 h 43602"/>
              <a:gd name="connsiteX498" fmla="*/ 39732 w 2032000"/>
              <a:gd name="connsiteY498" fmla="*/ 17727 h 43602"/>
              <a:gd name="connsiteX499" fmla="*/ 46082 w 2032000"/>
              <a:gd name="connsiteY499" fmla="*/ 14552 h 43602"/>
              <a:gd name="connsiteX500" fmla="*/ 52432 w 2032000"/>
              <a:gd name="connsiteY500" fmla="*/ 11377 h 43602"/>
              <a:gd name="connsiteX501" fmla="*/ 58517 w 2032000"/>
              <a:gd name="connsiteY501" fmla="*/ 8731 h 43602"/>
              <a:gd name="connsiteX502" fmla="*/ 65396 w 2032000"/>
              <a:gd name="connsiteY502" fmla="*/ 6085 h 43602"/>
              <a:gd name="connsiteX503" fmla="*/ 73069 w 2032000"/>
              <a:gd name="connsiteY503" fmla="*/ 3440 h 43602"/>
              <a:gd name="connsiteX504" fmla="*/ 81800 w 2032000"/>
              <a:gd name="connsiteY504" fmla="*/ 1588 h 43602"/>
              <a:gd name="connsiteX505" fmla="*/ 91855 w 2032000"/>
              <a:gd name="connsiteY505" fmla="*/ 529 h 43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</a:cxnLst>
            <a:rect l="l" t="t" r="r" b="b"/>
            <a:pathLst>
              <a:path w="2032000" h="43602">
                <a:moveTo>
                  <a:pt x="103232" y="0"/>
                </a:moveTo>
                <a:lnTo>
                  <a:pt x="114609" y="529"/>
                </a:lnTo>
                <a:lnTo>
                  <a:pt x="124663" y="1588"/>
                </a:lnTo>
                <a:lnTo>
                  <a:pt x="133394" y="3440"/>
                </a:lnTo>
                <a:lnTo>
                  <a:pt x="141067" y="6085"/>
                </a:lnTo>
                <a:lnTo>
                  <a:pt x="147946" y="8731"/>
                </a:lnTo>
                <a:lnTo>
                  <a:pt x="154032" y="11377"/>
                </a:lnTo>
                <a:lnTo>
                  <a:pt x="160382" y="14552"/>
                </a:lnTo>
                <a:lnTo>
                  <a:pt x="166732" y="17727"/>
                </a:lnTo>
                <a:lnTo>
                  <a:pt x="172817" y="20902"/>
                </a:lnTo>
                <a:lnTo>
                  <a:pt x="179696" y="23548"/>
                </a:lnTo>
                <a:lnTo>
                  <a:pt x="187369" y="25929"/>
                </a:lnTo>
                <a:lnTo>
                  <a:pt x="196100" y="27781"/>
                </a:lnTo>
                <a:lnTo>
                  <a:pt x="206155" y="29104"/>
                </a:lnTo>
                <a:lnTo>
                  <a:pt x="217532" y="29369"/>
                </a:lnTo>
                <a:lnTo>
                  <a:pt x="228909" y="29104"/>
                </a:lnTo>
                <a:lnTo>
                  <a:pt x="238963" y="27781"/>
                </a:lnTo>
                <a:lnTo>
                  <a:pt x="247694" y="25929"/>
                </a:lnTo>
                <a:lnTo>
                  <a:pt x="255367" y="23548"/>
                </a:lnTo>
                <a:lnTo>
                  <a:pt x="262246" y="20902"/>
                </a:lnTo>
                <a:lnTo>
                  <a:pt x="268332" y="17727"/>
                </a:lnTo>
                <a:lnTo>
                  <a:pt x="274682" y="14552"/>
                </a:lnTo>
                <a:lnTo>
                  <a:pt x="281032" y="11377"/>
                </a:lnTo>
                <a:lnTo>
                  <a:pt x="287117" y="8731"/>
                </a:lnTo>
                <a:lnTo>
                  <a:pt x="293996" y="6085"/>
                </a:lnTo>
                <a:lnTo>
                  <a:pt x="301669" y="3440"/>
                </a:lnTo>
                <a:lnTo>
                  <a:pt x="310400" y="1588"/>
                </a:lnTo>
                <a:lnTo>
                  <a:pt x="320455" y="529"/>
                </a:lnTo>
                <a:lnTo>
                  <a:pt x="331832" y="0"/>
                </a:lnTo>
                <a:lnTo>
                  <a:pt x="343209" y="529"/>
                </a:lnTo>
                <a:lnTo>
                  <a:pt x="353263" y="1588"/>
                </a:lnTo>
                <a:lnTo>
                  <a:pt x="361994" y="3440"/>
                </a:lnTo>
                <a:lnTo>
                  <a:pt x="369667" y="6085"/>
                </a:lnTo>
                <a:lnTo>
                  <a:pt x="376546" y="8731"/>
                </a:lnTo>
                <a:lnTo>
                  <a:pt x="382632" y="11377"/>
                </a:lnTo>
                <a:lnTo>
                  <a:pt x="388982" y="14552"/>
                </a:lnTo>
                <a:lnTo>
                  <a:pt x="395332" y="17727"/>
                </a:lnTo>
                <a:lnTo>
                  <a:pt x="401417" y="20902"/>
                </a:lnTo>
                <a:lnTo>
                  <a:pt x="408296" y="23548"/>
                </a:lnTo>
                <a:lnTo>
                  <a:pt x="415969" y="25929"/>
                </a:lnTo>
                <a:lnTo>
                  <a:pt x="424700" y="27781"/>
                </a:lnTo>
                <a:lnTo>
                  <a:pt x="434755" y="29104"/>
                </a:lnTo>
                <a:lnTo>
                  <a:pt x="446132" y="29369"/>
                </a:lnTo>
                <a:lnTo>
                  <a:pt x="457509" y="29104"/>
                </a:lnTo>
                <a:lnTo>
                  <a:pt x="467563" y="27781"/>
                </a:lnTo>
                <a:lnTo>
                  <a:pt x="476294" y="25929"/>
                </a:lnTo>
                <a:lnTo>
                  <a:pt x="483967" y="23548"/>
                </a:lnTo>
                <a:lnTo>
                  <a:pt x="490846" y="20902"/>
                </a:lnTo>
                <a:lnTo>
                  <a:pt x="496932" y="17727"/>
                </a:lnTo>
                <a:lnTo>
                  <a:pt x="503282" y="14552"/>
                </a:lnTo>
                <a:lnTo>
                  <a:pt x="509632" y="11377"/>
                </a:lnTo>
                <a:lnTo>
                  <a:pt x="515717" y="8731"/>
                </a:lnTo>
                <a:lnTo>
                  <a:pt x="522596" y="6085"/>
                </a:lnTo>
                <a:lnTo>
                  <a:pt x="530269" y="3440"/>
                </a:lnTo>
                <a:lnTo>
                  <a:pt x="539000" y="1588"/>
                </a:lnTo>
                <a:lnTo>
                  <a:pt x="549055" y="529"/>
                </a:lnTo>
                <a:lnTo>
                  <a:pt x="560167" y="0"/>
                </a:lnTo>
                <a:lnTo>
                  <a:pt x="571809" y="529"/>
                </a:lnTo>
                <a:lnTo>
                  <a:pt x="581863" y="1588"/>
                </a:lnTo>
                <a:lnTo>
                  <a:pt x="590594" y="3440"/>
                </a:lnTo>
                <a:lnTo>
                  <a:pt x="598267" y="6085"/>
                </a:lnTo>
                <a:lnTo>
                  <a:pt x="605146" y="8731"/>
                </a:lnTo>
                <a:lnTo>
                  <a:pt x="611232" y="11377"/>
                </a:lnTo>
                <a:lnTo>
                  <a:pt x="617582" y="14552"/>
                </a:lnTo>
                <a:lnTo>
                  <a:pt x="623932" y="17727"/>
                </a:lnTo>
                <a:lnTo>
                  <a:pt x="630017" y="20902"/>
                </a:lnTo>
                <a:lnTo>
                  <a:pt x="636896" y="23548"/>
                </a:lnTo>
                <a:lnTo>
                  <a:pt x="644569" y="25929"/>
                </a:lnTo>
                <a:lnTo>
                  <a:pt x="653300" y="27781"/>
                </a:lnTo>
                <a:lnTo>
                  <a:pt x="663355" y="29104"/>
                </a:lnTo>
                <a:lnTo>
                  <a:pt x="674732" y="29369"/>
                </a:lnTo>
                <a:lnTo>
                  <a:pt x="686109" y="29104"/>
                </a:lnTo>
                <a:lnTo>
                  <a:pt x="696163" y="27781"/>
                </a:lnTo>
                <a:lnTo>
                  <a:pt x="704894" y="25929"/>
                </a:lnTo>
                <a:lnTo>
                  <a:pt x="712567" y="23548"/>
                </a:lnTo>
                <a:lnTo>
                  <a:pt x="719446" y="20902"/>
                </a:lnTo>
                <a:lnTo>
                  <a:pt x="725532" y="17727"/>
                </a:lnTo>
                <a:lnTo>
                  <a:pt x="738232" y="11377"/>
                </a:lnTo>
                <a:lnTo>
                  <a:pt x="744317" y="8731"/>
                </a:lnTo>
                <a:lnTo>
                  <a:pt x="751196" y="6085"/>
                </a:lnTo>
                <a:lnTo>
                  <a:pt x="758869" y="3440"/>
                </a:lnTo>
                <a:lnTo>
                  <a:pt x="767600" y="1588"/>
                </a:lnTo>
                <a:lnTo>
                  <a:pt x="777655" y="529"/>
                </a:lnTo>
                <a:lnTo>
                  <a:pt x="789032" y="0"/>
                </a:lnTo>
                <a:lnTo>
                  <a:pt x="800409" y="529"/>
                </a:lnTo>
                <a:lnTo>
                  <a:pt x="810463" y="1588"/>
                </a:lnTo>
                <a:lnTo>
                  <a:pt x="819194" y="3440"/>
                </a:lnTo>
                <a:lnTo>
                  <a:pt x="826867" y="6085"/>
                </a:lnTo>
                <a:lnTo>
                  <a:pt x="833746" y="8731"/>
                </a:lnTo>
                <a:lnTo>
                  <a:pt x="839832" y="11377"/>
                </a:lnTo>
                <a:lnTo>
                  <a:pt x="846182" y="14552"/>
                </a:lnTo>
                <a:lnTo>
                  <a:pt x="852532" y="17727"/>
                </a:lnTo>
                <a:lnTo>
                  <a:pt x="858617" y="20902"/>
                </a:lnTo>
                <a:lnTo>
                  <a:pt x="865496" y="23548"/>
                </a:lnTo>
                <a:lnTo>
                  <a:pt x="873169" y="25929"/>
                </a:lnTo>
                <a:lnTo>
                  <a:pt x="881900" y="27781"/>
                </a:lnTo>
                <a:lnTo>
                  <a:pt x="891955" y="29104"/>
                </a:lnTo>
                <a:lnTo>
                  <a:pt x="901700" y="29331"/>
                </a:lnTo>
                <a:lnTo>
                  <a:pt x="911445" y="29104"/>
                </a:lnTo>
                <a:lnTo>
                  <a:pt x="921499" y="27781"/>
                </a:lnTo>
                <a:lnTo>
                  <a:pt x="930231" y="25929"/>
                </a:lnTo>
                <a:lnTo>
                  <a:pt x="937904" y="23548"/>
                </a:lnTo>
                <a:lnTo>
                  <a:pt x="944783" y="20902"/>
                </a:lnTo>
                <a:lnTo>
                  <a:pt x="950868" y="17727"/>
                </a:lnTo>
                <a:lnTo>
                  <a:pt x="957218" y="14552"/>
                </a:lnTo>
                <a:lnTo>
                  <a:pt x="963568" y="11377"/>
                </a:lnTo>
                <a:lnTo>
                  <a:pt x="969654" y="8731"/>
                </a:lnTo>
                <a:lnTo>
                  <a:pt x="976533" y="6085"/>
                </a:lnTo>
                <a:lnTo>
                  <a:pt x="984206" y="3440"/>
                </a:lnTo>
                <a:lnTo>
                  <a:pt x="992937" y="1588"/>
                </a:lnTo>
                <a:lnTo>
                  <a:pt x="1002991" y="529"/>
                </a:lnTo>
                <a:lnTo>
                  <a:pt x="1014368" y="0"/>
                </a:lnTo>
                <a:lnTo>
                  <a:pt x="1016000" y="76"/>
                </a:lnTo>
                <a:lnTo>
                  <a:pt x="1017632" y="0"/>
                </a:lnTo>
                <a:lnTo>
                  <a:pt x="1029009" y="529"/>
                </a:lnTo>
                <a:lnTo>
                  <a:pt x="1039063" y="1588"/>
                </a:lnTo>
                <a:lnTo>
                  <a:pt x="1047794" y="3440"/>
                </a:lnTo>
                <a:lnTo>
                  <a:pt x="1055467" y="6085"/>
                </a:lnTo>
                <a:lnTo>
                  <a:pt x="1062346" y="8731"/>
                </a:lnTo>
                <a:lnTo>
                  <a:pt x="1068432" y="11377"/>
                </a:lnTo>
                <a:lnTo>
                  <a:pt x="1074782" y="14552"/>
                </a:lnTo>
                <a:lnTo>
                  <a:pt x="1081132" y="17727"/>
                </a:lnTo>
                <a:lnTo>
                  <a:pt x="1087217" y="20902"/>
                </a:lnTo>
                <a:lnTo>
                  <a:pt x="1094096" y="23548"/>
                </a:lnTo>
                <a:lnTo>
                  <a:pt x="1101769" y="25929"/>
                </a:lnTo>
                <a:lnTo>
                  <a:pt x="1110501" y="27781"/>
                </a:lnTo>
                <a:lnTo>
                  <a:pt x="1120555" y="29104"/>
                </a:lnTo>
                <a:lnTo>
                  <a:pt x="1130300" y="29331"/>
                </a:lnTo>
                <a:lnTo>
                  <a:pt x="1140045" y="29104"/>
                </a:lnTo>
                <a:lnTo>
                  <a:pt x="1150100" y="27781"/>
                </a:lnTo>
                <a:lnTo>
                  <a:pt x="1158831" y="25929"/>
                </a:lnTo>
                <a:lnTo>
                  <a:pt x="1166504" y="23548"/>
                </a:lnTo>
                <a:lnTo>
                  <a:pt x="1173383" y="20902"/>
                </a:lnTo>
                <a:lnTo>
                  <a:pt x="1179468" y="17727"/>
                </a:lnTo>
                <a:lnTo>
                  <a:pt x="1185818" y="14552"/>
                </a:lnTo>
                <a:lnTo>
                  <a:pt x="1192168" y="11377"/>
                </a:lnTo>
                <a:lnTo>
                  <a:pt x="1198254" y="8731"/>
                </a:lnTo>
                <a:lnTo>
                  <a:pt x="1205133" y="6085"/>
                </a:lnTo>
                <a:lnTo>
                  <a:pt x="1212806" y="3440"/>
                </a:lnTo>
                <a:lnTo>
                  <a:pt x="1221537" y="1588"/>
                </a:lnTo>
                <a:lnTo>
                  <a:pt x="1231591" y="529"/>
                </a:lnTo>
                <a:lnTo>
                  <a:pt x="1242968" y="0"/>
                </a:lnTo>
                <a:lnTo>
                  <a:pt x="1254345" y="529"/>
                </a:lnTo>
                <a:lnTo>
                  <a:pt x="1264400" y="1588"/>
                </a:lnTo>
                <a:lnTo>
                  <a:pt x="1273131" y="3440"/>
                </a:lnTo>
                <a:lnTo>
                  <a:pt x="1280804" y="6085"/>
                </a:lnTo>
                <a:lnTo>
                  <a:pt x="1287683" y="8731"/>
                </a:lnTo>
                <a:lnTo>
                  <a:pt x="1293768" y="11377"/>
                </a:lnTo>
                <a:lnTo>
                  <a:pt x="1300118" y="14552"/>
                </a:lnTo>
                <a:lnTo>
                  <a:pt x="1306468" y="17727"/>
                </a:lnTo>
                <a:lnTo>
                  <a:pt x="1312554" y="20902"/>
                </a:lnTo>
                <a:lnTo>
                  <a:pt x="1319433" y="23548"/>
                </a:lnTo>
                <a:lnTo>
                  <a:pt x="1327106" y="25929"/>
                </a:lnTo>
                <a:lnTo>
                  <a:pt x="1335837" y="27781"/>
                </a:lnTo>
                <a:lnTo>
                  <a:pt x="1345891" y="29104"/>
                </a:lnTo>
                <a:lnTo>
                  <a:pt x="1357268" y="29369"/>
                </a:lnTo>
                <a:lnTo>
                  <a:pt x="1368645" y="29104"/>
                </a:lnTo>
                <a:lnTo>
                  <a:pt x="1378700" y="27781"/>
                </a:lnTo>
                <a:lnTo>
                  <a:pt x="1387431" y="25929"/>
                </a:lnTo>
                <a:lnTo>
                  <a:pt x="1395104" y="23548"/>
                </a:lnTo>
                <a:lnTo>
                  <a:pt x="1401983" y="20902"/>
                </a:lnTo>
                <a:lnTo>
                  <a:pt x="1408068" y="17727"/>
                </a:lnTo>
                <a:lnTo>
                  <a:pt x="1414418" y="14552"/>
                </a:lnTo>
                <a:lnTo>
                  <a:pt x="1420768" y="11377"/>
                </a:lnTo>
                <a:lnTo>
                  <a:pt x="1426854" y="8731"/>
                </a:lnTo>
                <a:lnTo>
                  <a:pt x="1433733" y="6085"/>
                </a:lnTo>
                <a:lnTo>
                  <a:pt x="1441406" y="3440"/>
                </a:lnTo>
                <a:lnTo>
                  <a:pt x="1450137" y="1588"/>
                </a:lnTo>
                <a:lnTo>
                  <a:pt x="1460191" y="529"/>
                </a:lnTo>
                <a:lnTo>
                  <a:pt x="1471304" y="0"/>
                </a:lnTo>
                <a:lnTo>
                  <a:pt x="1482945" y="529"/>
                </a:lnTo>
                <a:lnTo>
                  <a:pt x="1493000" y="1588"/>
                </a:lnTo>
                <a:lnTo>
                  <a:pt x="1501731" y="3440"/>
                </a:lnTo>
                <a:lnTo>
                  <a:pt x="1509404" y="6085"/>
                </a:lnTo>
                <a:lnTo>
                  <a:pt x="1516283" y="8731"/>
                </a:lnTo>
                <a:lnTo>
                  <a:pt x="1522368" y="11377"/>
                </a:lnTo>
                <a:lnTo>
                  <a:pt x="1528718" y="14552"/>
                </a:lnTo>
                <a:lnTo>
                  <a:pt x="1535068" y="17727"/>
                </a:lnTo>
                <a:lnTo>
                  <a:pt x="1541154" y="20902"/>
                </a:lnTo>
                <a:lnTo>
                  <a:pt x="1548033" y="23548"/>
                </a:lnTo>
                <a:lnTo>
                  <a:pt x="1555706" y="25929"/>
                </a:lnTo>
                <a:lnTo>
                  <a:pt x="1564437" y="27781"/>
                </a:lnTo>
                <a:lnTo>
                  <a:pt x="1574491" y="29104"/>
                </a:lnTo>
                <a:lnTo>
                  <a:pt x="1585868" y="29369"/>
                </a:lnTo>
                <a:lnTo>
                  <a:pt x="1597245" y="29104"/>
                </a:lnTo>
                <a:lnTo>
                  <a:pt x="1607300" y="27781"/>
                </a:lnTo>
                <a:lnTo>
                  <a:pt x="1616031" y="25929"/>
                </a:lnTo>
                <a:lnTo>
                  <a:pt x="1623704" y="23548"/>
                </a:lnTo>
                <a:lnTo>
                  <a:pt x="1630583" y="20902"/>
                </a:lnTo>
                <a:lnTo>
                  <a:pt x="1636668" y="17727"/>
                </a:lnTo>
                <a:lnTo>
                  <a:pt x="1649368" y="11377"/>
                </a:lnTo>
                <a:lnTo>
                  <a:pt x="1655454" y="8731"/>
                </a:lnTo>
                <a:lnTo>
                  <a:pt x="1662333" y="6085"/>
                </a:lnTo>
                <a:lnTo>
                  <a:pt x="1670006" y="3440"/>
                </a:lnTo>
                <a:lnTo>
                  <a:pt x="1678737" y="1588"/>
                </a:lnTo>
                <a:lnTo>
                  <a:pt x="1688791" y="529"/>
                </a:lnTo>
                <a:lnTo>
                  <a:pt x="1700168" y="0"/>
                </a:lnTo>
                <a:lnTo>
                  <a:pt x="1711545" y="529"/>
                </a:lnTo>
                <a:lnTo>
                  <a:pt x="1721600" y="1588"/>
                </a:lnTo>
                <a:lnTo>
                  <a:pt x="1730331" y="3440"/>
                </a:lnTo>
                <a:lnTo>
                  <a:pt x="1738004" y="6085"/>
                </a:lnTo>
                <a:lnTo>
                  <a:pt x="1744883" y="8731"/>
                </a:lnTo>
                <a:lnTo>
                  <a:pt x="1750968" y="11377"/>
                </a:lnTo>
                <a:lnTo>
                  <a:pt x="1757318" y="14552"/>
                </a:lnTo>
                <a:lnTo>
                  <a:pt x="1763668" y="17727"/>
                </a:lnTo>
                <a:lnTo>
                  <a:pt x="1769754" y="20902"/>
                </a:lnTo>
                <a:lnTo>
                  <a:pt x="1776633" y="23548"/>
                </a:lnTo>
                <a:lnTo>
                  <a:pt x="1784306" y="25929"/>
                </a:lnTo>
                <a:lnTo>
                  <a:pt x="1793037" y="27781"/>
                </a:lnTo>
                <a:lnTo>
                  <a:pt x="1803091" y="29104"/>
                </a:lnTo>
                <a:lnTo>
                  <a:pt x="1814468" y="29369"/>
                </a:lnTo>
                <a:lnTo>
                  <a:pt x="1825845" y="29104"/>
                </a:lnTo>
                <a:lnTo>
                  <a:pt x="1835900" y="27781"/>
                </a:lnTo>
                <a:lnTo>
                  <a:pt x="1844631" y="25929"/>
                </a:lnTo>
                <a:lnTo>
                  <a:pt x="1852304" y="23548"/>
                </a:lnTo>
                <a:lnTo>
                  <a:pt x="1859183" y="20902"/>
                </a:lnTo>
                <a:lnTo>
                  <a:pt x="1865268" y="17727"/>
                </a:lnTo>
                <a:lnTo>
                  <a:pt x="1871618" y="14552"/>
                </a:lnTo>
                <a:lnTo>
                  <a:pt x="1877968" y="11377"/>
                </a:lnTo>
                <a:lnTo>
                  <a:pt x="1884054" y="8731"/>
                </a:lnTo>
                <a:lnTo>
                  <a:pt x="1890933" y="6085"/>
                </a:lnTo>
                <a:lnTo>
                  <a:pt x="1898606" y="3440"/>
                </a:lnTo>
                <a:lnTo>
                  <a:pt x="1907337" y="1588"/>
                </a:lnTo>
                <a:lnTo>
                  <a:pt x="1917391" y="529"/>
                </a:lnTo>
                <a:lnTo>
                  <a:pt x="1928768" y="0"/>
                </a:lnTo>
                <a:lnTo>
                  <a:pt x="1940145" y="529"/>
                </a:lnTo>
                <a:lnTo>
                  <a:pt x="1950200" y="1588"/>
                </a:lnTo>
                <a:lnTo>
                  <a:pt x="1958931" y="3440"/>
                </a:lnTo>
                <a:lnTo>
                  <a:pt x="1966604" y="6085"/>
                </a:lnTo>
                <a:lnTo>
                  <a:pt x="1973483" y="8731"/>
                </a:lnTo>
                <a:lnTo>
                  <a:pt x="1979568" y="11377"/>
                </a:lnTo>
                <a:lnTo>
                  <a:pt x="1985918" y="14552"/>
                </a:lnTo>
                <a:lnTo>
                  <a:pt x="1992268" y="17727"/>
                </a:lnTo>
                <a:lnTo>
                  <a:pt x="1998354" y="20902"/>
                </a:lnTo>
                <a:lnTo>
                  <a:pt x="2005233" y="23548"/>
                </a:lnTo>
                <a:lnTo>
                  <a:pt x="2012906" y="25929"/>
                </a:lnTo>
                <a:lnTo>
                  <a:pt x="2021637" y="27781"/>
                </a:lnTo>
                <a:lnTo>
                  <a:pt x="2031691" y="29104"/>
                </a:lnTo>
                <a:lnTo>
                  <a:pt x="2032000" y="29111"/>
                </a:lnTo>
                <a:lnTo>
                  <a:pt x="2032000" y="43344"/>
                </a:lnTo>
                <a:lnTo>
                  <a:pt x="2031691" y="43337"/>
                </a:lnTo>
                <a:lnTo>
                  <a:pt x="2021637" y="42014"/>
                </a:lnTo>
                <a:lnTo>
                  <a:pt x="2012906" y="40162"/>
                </a:lnTo>
                <a:lnTo>
                  <a:pt x="2005233" y="37781"/>
                </a:lnTo>
                <a:lnTo>
                  <a:pt x="1998354" y="35135"/>
                </a:lnTo>
                <a:lnTo>
                  <a:pt x="1992268" y="31960"/>
                </a:lnTo>
                <a:lnTo>
                  <a:pt x="1985918" y="28785"/>
                </a:lnTo>
                <a:lnTo>
                  <a:pt x="1979568" y="25610"/>
                </a:lnTo>
                <a:lnTo>
                  <a:pt x="1973483" y="22964"/>
                </a:lnTo>
                <a:lnTo>
                  <a:pt x="1966604" y="20318"/>
                </a:lnTo>
                <a:lnTo>
                  <a:pt x="1958931" y="17673"/>
                </a:lnTo>
                <a:lnTo>
                  <a:pt x="1950200" y="15821"/>
                </a:lnTo>
                <a:lnTo>
                  <a:pt x="1940145" y="14762"/>
                </a:lnTo>
                <a:lnTo>
                  <a:pt x="1928768" y="14233"/>
                </a:lnTo>
                <a:lnTo>
                  <a:pt x="1917391" y="14762"/>
                </a:lnTo>
                <a:lnTo>
                  <a:pt x="1907337" y="15821"/>
                </a:lnTo>
                <a:lnTo>
                  <a:pt x="1898606" y="17673"/>
                </a:lnTo>
                <a:lnTo>
                  <a:pt x="1890933" y="20318"/>
                </a:lnTo>
                <a:lnTo>
                  <a:pt x="1884054" y="22964"/>
                </a:lnTo>
                <a:lnTo>
                  <a:pt x="1877968" y="25610"/>
                </a:lnTo>
                <a:lnTo>
                  <a:pt x="1871618" y="28785"/>
                </a:lnTo>
                <a:lnTo>
                  <a:pt x="1865268" y="31960"/>
                </a:lnTo>
                <a:lnTo>
                  <a:pt x="1859183" y="35135"/>
                </a:lnTo>
                <a:lnTo>
                  <a:pt x="1852304" y="37781"/>
                </a:lnTo>
                <a:lnTo>
                  <a:pt x="1844631" y="40162"/>
                </a:lnTo>
                <a:lnTo>
                  <a:pt x="1835900" y="42014"/>
                </a:lnTo>
                <a:lnTo>
                  <a:pt x="1825845" y="43337"/>
                </a:lnTo>
                <a:lnTo>
                  <a:pt x="1814468" y="43602"/>
                </a:lnTo>
                <a:lnTo>
                  <a:pt x="1803091" y="43337"/>
                </a:lnTo>
                <a:lnTo>
                  <a:pt x="1793037" y="42014"/>
                </a:lnTo>
                <a:lnTo>
                  <a:pt x="1784306" y="40162"/>
                </a:lnTo>
                <a:lnTo>
                  <a:pt x="1776633" y="37781"/>
                </a:lnTo>
                <a:lnTo>
                  <a:pt x="1769754" y="35135"/>
                </a:lnTo>
                <a:lnTo>
                  <a:pt x="1763668" y="31960"/>
                </a:lnTo>
                <a:lnTo>
                  <a:pt x="1757318" y="28785"/>
                </a:lnTo>
                <a:lnTo>
                  <a:pt x="1750968" y="25610"/>
                </a:lnTo>
                <a:lnTo>
                  <a:pt x="1744883" y="22964"/>
                </a:lnTo>
                <a:lnTo>
                  <a:pt x="1738004" y="20318"/>
                </a:lnTo>
                <a:lnTo>
                  <a:pt x="1730331" y="17673"/>
                </a:lnTo>
                <a:lnTo>
                  <a:pt x="1721600" y="15821"/>
                </a:lnTo>
                <a:lnTo>
                  <a:pt x="1711545" y="14762"/>
                </a:lnTo>
                <a:lnTo>
                  <a:pt x="1700168" y="14233"/>
                </a:lnTo>
                <a:lnTo>
                  <a:pt x="1688791" y="14762"/>
                </a:lnTo>
                <a:lnTo>
                  <a:pt x="1678737" y="15821"/>
                </a:lnTo>
                <a:lnTo>
                  <a:pt x="1670006" y="17673"/>
                </a:lnTo>
                <a:lnTo>
                  <a:pt x="1662333" y="20318"/>
                </a:lnTo>
                <a:lnTo>
                  <a:pt x="1655454" y="22964"/>
                </a:lnTo>
                <a:lnTo>
                  <a:pt x="1649368" y="25610"/>
                </a:lnTo>
                <a:lnTo>
                  <a:pt x="1636668" y="31960"/>
                </a:lnTo>
                <a:lnTo>
                  <a:pt x="1630583" y="35135"/>
                </a:lnTo>
                <a:lnTo>
                  <a:pt x="1623704" y="37781"/>
                </a:lnTo>
                <a:lnTo>
                  <a:pt x="1616031" y="40162"/>
                </a:lnTo>
                <a:lnTo>
                  <a:pt x="1607300" y="42014"/>
                </a:lnTo>
                <a:lnTo>
                  <a:pt x="1597245" y="43337"/>
                </a:lnTo>
                <a:lnTo>
                  <a:pt x="1585868" y="43602"/>
                </a:lnTo>
                <a:lnTo>
                  <a:pt x="1574491" y="43337"/>
                </a:lnTo>
                <a:lnTo>
                  <a:pt x="1564437" y="42014"/>
                </a:lnTo>
                <a:lnTo>
                  <a:pt x="1555706" y="40162"/>
                </a:lnTo>
                <a:lnTo>
                  <a:pt x="1548033" y="37781"/>
                </a:lnTo>
                <a:lnTo>
                  <a:pt x="1541154" y="35135"/>
                </a:lnTo>
                <a:lnTo>
                  <a:pt x="1535068" y="31960"/>
                </a:lnTo>
                <a:lnTo>
                  <a:pt x="1528718" y="28785"/>
                </a:lnTo>
                <a:lnTo>
                  <a:pt x="1522368" y="25610"/>
                </a:lnTo>
                <a:lnTo>
                  <a:pt x="1516283" y="22964"/>
                </a:lnTo>
                <a:lnTo>
                  <a:pt x="1509404" y="20318"/>
                </a:lnTo>
                <a:lnTo>
                  <a:pt x="1501731" y="17673"/>
                </a:lnTo>
                <a:lnTo>
                  <a:pt x="1493000" y="15821"/>
                </a:lnTo>
                <a:lnTo>
                  <a:pt x="1482945" y="14762"/>
                </a:lnTo>
                <a:lnTo>
                  <a:pt x="1471304" y="14233"/>
                </a:lnTo>
                <a:lnTo>
                  <a:pt x="1460191" y="14762"/>
                </a:lnTo>
                <a:lnTo>
                  <a:pt x="1450137" y="15821"/>
                </a:lnTo>
                <a:lnTo>
                  <a:pt x="1441406" y="17673"/>
                </a:lnTo>
                <a:lnTo>
                  <a:pt x="1433733" y="20318"/>
                </a:lnTo>
                <a:lnTo>
                  <a:pt x="1426854" y="22964"/>
                </a:lnTo>
                <a:lnTo>
                  <a:pt x="1420768" y="25610"/>
                </a:lnTo>
                <a:lnTo>
                  <a:pt x="1414418" y="28785"/>
                </a:lnTo>
                <a:lnTo>
                  <a:pt x="1408068" y="31960"/>
                </a:lnTo>
                <a:lnTo>
                  <a:pt x="1401983" y="35135"/>
                </a:lnTo>
                <a:lnTo>
                  <a:pt x="1395104" y="37781"/>
                </a:lnTo>
                <a:lnTo>
                  <a:pt x="1387431" y="40162"/>
                </a:lnTo>
                <a:lnTo>
                  <a:pt x="1378700" y="42014"/>
                </a:lnTo>
                <a:lnTo>
                  <a:pt x="1368645" y="43337"/>
                </a:lnTo>
                <a:lnTo>
                  <a:pt x="1357268" y="43602"/>
                </a:lnTo>
                <a:lnTo>
                  <a:pt x="1345891" y="43337"/>
                </a:lnTo>
                <a:lnTo>
                  <a:pt x="1335837" y="42014"/>
                </a:lnTo>
                <a:lnTo>
                  <a:pt x="1327106" y="40162"/>
                </a:lnTo>
                <a:lnTo>
                  <a:pt x="1319433" y="37781"/>
                </a:lnTo>
                <a:lnTo>
                  <a:pt x="1312554" y="35135"/>
                </a:lnTo>
                <a:lnTo>
                  <a:pt x="1306468" y="31960"/>
                </a:lnTo>
                <a:lnTo>
                  <a:pt x="1300118" y="28785"/>
                </a:lnTo>
                <a:lnTo>
                  <a:pt x="1293768" y="25610"/>
                </a:lnTo>
                <a:lnTo>
                  <a:pt x="1287683" y="22964"/>
                </a:lnTo>
                <a:lnTo>
                  <a:pt x="1280804" y="20318"/>
                </a:lnTo>
                <a:lnTo>
                  <a:pt x="1273131" y="17673"/>
                </a:lnTo>
                <a:lnTo>
                  <a:pt x="1264400" y="15821"/>
                </a:lnTo>
                <a:lnTo>
                  <a:pt x="1254345" y="14762"/>
                </a:lnTo>
                <a:lnTo>
                  <a:pt x="1242968" y="14233"/>
                </a:lnTo>
                <a:lnTo>
                  <a:pt x="1231591" y="14762"/>
                </a:lnTo>
                <a:lnTo>
                  <a:pt x="1221537" y="15821"/>
                </a:lnTo>
                <a:lnTo>
                  <a:pt x="1212806" y="17673"/>
                </a:lnTo>
                <a:lnTo>
                  <a:pt x="1205133" y="20318"/>
                </a:lnTo>
                <a:lnTo>
                  <a:pt x="1198254" y="22964"/>
                </a:lnTo>
                <a:lnTo>
                  <a:pt x="1192168" y="25610"/>
                </a:lnTo>
                <a:lnTo>
                  <a:pt x="1185818" y="28785"/>
                </a:lnTo>
                <a:lnTo>
                  <a:pt x="1179468" y="31960"/>
                </a:lnTo>
                <a:lnTo>
                  <a:pt x="1173383" y="35135"/>
                </a:lnTo>
                <a:lnTo>
                  <a:pt x="1166504" y="37781"/>
                </a:lnTo>
                <a:lnTo>
                  <a:pt x="1158831" y="40162"/>
                </a:lnTo>
                <a:lnTo>
                  <a:pt x="1150100" y="42014"/>
                </a:lnTo>
                <a:lnTo>
                  <a:pt x="1140045" y="43337"/>
                </a:lnTo>
                <a:lnTo>
                  <a:pt x="1130300" y="43564"/>
                </a:lnTo>
                <a:lnTo>
                  <a:pt x="1120555" y="43337"/>
                </a:lnTo>
                <a:lnTo>
                  <a:pt x="1110501" y="42014"/>
                </a:lnTo>
                <a:lnTo>
                  <a:pt x="1101769" y="40162"/>
                </a:lnTo>
                <a:lnTo>
                  <a:pt x="1094096" y="37781"/>
                </a:lnTo>
                <a:lnTo>
                  <a:pt x="1087217" y="35135"/>
                </a:lnTo>
                <a:lnTo>
                  <a:pt x="1081132" y="31960"/>
                </a:lnTo>
                <a:lnTo>
                  <a:pt x="1074782" y="28785"/>
                </a:lnTo>
                <a:lnTo>
                  <a:pt x="1068432" y="25610"/>
                </a:lnTo>
                <a:lnTo>
                  <a:pt x="1062346" y="22964"/>
                </a:lnTo>
                <a:lnTo>
                  <a:pt x="1055467" y="20318"/>
                </a:lnTo>
                <a:lnTo>
                  <a:pt x="1047794" y="17673"/>
                </a:lnTo>
                <a:lnTo>
                  <a:pt x="1039063" y="15821"/>
                </a:lnTo>
                <a:lnTo>
                  <a:pt x="1029009" y="14762"/>
                </a:lnTo>
                <a:lnTo>
                  <a:pt x="1017632" y="14233"/>
                </a:lnTo>
                <a:lnTo>
                  <a:pt x="1016000" y="14309"/>
                </a:lnTo>
                <a:lnTo>
                  <a:pt x="1014368" y="14233"/>
                </a:lnTo>
                <a:lnTo>
                  <a:pt x="1002991" y="14762"/>
                </a:lnTo>
                <a:lnTo>
                  <a:pt x="992937" y="15821"/>
                </a:lnTo>
                <a:lnTo>
                  <a:pt x="984206" y="17673"/>
                </a:lnTo>
                <a:lnTo>
                  <a:pt x="976533" y="20318"/>
                </a:lnTo>
                <a:lnTo>
                  <a:pt x="969654" y="22964"/>
                </a:lnTo>
                <a:lnTo>
                  <a:pt x="963568" y="25610"/>
                </a:lnTo>
                <a:lnTo>
                  <a:pt x="957218" y="28785"/>
                </a:lnTo>
                <a:lnTo>
                  <a:pt x="950868" y="31960"/>
                </a:lnTo>
                <a:lnTo>
                  <a:pt x="944783" y="35135"/>
                </a:lnTo>
                <a:lnTo>
                  <a:pt x="937904" y="37781"/>
                </a:lnTo>
                <a:lnTo>
                  <a:pt x="930231" y="40162"/>
                </a:lnTo>
                <a:lnTo>
                  <a:pt x="921499" y="42014"/>
                </a:lnTo>
                <a:lnTo>
                  <a:pt x="911445" y="43337"/>
                </a:lnTo>
                <a:lnTo>
                  <a:pt x="901700" y="43564"/>
                </a:lnTo>
                <a:lnTo>
                  <a:pt x="891955" y="43337"/>
                </a:lnTo>
                <a:lnTo>
                  <a:pt x="881900" y="42014"/>
                </a:lnTo>
                <a:lnTo>
                  <a:pt x="873169" y="40162"/>
                </a:lnTo>
                <a:lnTo>
                  <a:pt x="865496" y="37781"/>
                </a:lnTo>
                <a:lnTo>
                  <a:pt x="858617" y="35135"/>
                </a:lnTo>
                <a:lnTo>
                  <a:pt x="852532" y="31960"/>
                </a:lnTo>
                <a:lnTo>
                  <a:pt x="846182" y="28785"/>
                </a:lnTo>
                <a:lnTo>
                  <a:pt x="839832" y="25610"/>
                </a:lnTo>
                <a:lnTo>
                  <a:pt x="833746" y="22964"/>
                </a:lnTo>
                <a:lnTo>
                  <a:pt x="826867" y="20318"/>
                </a:lnTo>
                <a:lnTo>
                  <a:pt x="819194" y="17673"/>
                </a:lnTo>
                <a:lnTo>
                  <a:pt x="810463" y="15821"/>
                </a:lnTo>
                <a:lnTo>
                  <a:pt x="800409" y="14762"/>
                </a:lnTo>
                <a:lnTo>
                  <a:pt x="789032" y="14233"/>
                </a:lnTo>
                <a:lnTo>
                  <a:pt x="777655" y="14762"/>
                </a:lnTo>
                <a:lnTo>
                  <a:pt x="767600" y="15821"/>
                </a:lnTo>
                <a:lnTo>
                  <a:pt x="758869" y="17673"/>
                </a:lnTo>
                <a:lnTo>
                  <a:pt x="751196" y="20318"/>
                </a:lnTo>
                <a:lnTo>
                  <a:pt x="744317" y="22964"/>
                </a:lnTo>
                <a:lnTo>
                  <a:pt x="738232" y="25610"/>
                </a:lnTo>
                <a:lnTo>
                  <a:pt x="725532" y="31960"/>
                </a:lnTo>
                <a:lnTo>
                  <a:pt x="719446" y="35135"/>
                </a:lnTo>
                <a:lnTo>
                  <a:pt x="712567" y="37781"/>
                </a:lnTo>
                <a:lnTo>
                  <a:pt x="704894" y="40162"/>
                </a:lnTo>
                <a:lnTo>
                  <a:pt x="696163" y="42014"/>
                </a:lnTo>
                <a:lnTo>
                  <a:pt x="686109" y="43337"/>
                </a:lnTo>
                <a:lnTo>
                  <a:pt x="674732" y="43602"/>
                </a:lnTo>
                <a:lnTo>
                  <a:pt x="663355" y="43337"/>
                </a:lnTo>
                <a:lnTo>
                  <a:pt x="653300" y="42014"/>
                </a:lnTo>
                <a:lnTo>
                  <a:pt x="644569" y="40162"/>
                </a:lnTo>
                <a:lnTo>
                  <a:pt x="636896" y="37781"/>
                </a:lnTo>
                <a:lnTo>
                  <a:pt x="630017" y="35135"/>
                </a:lnTo>
                <a:lnTo>
                  <a:pt x="623932" y="31960"/>
                </a:lnTo>
                <a:lnTo>
                  <a:pt x="617582" y="28785"/>
                </a:lnTo>
                <a:lnTo>
                  <a:pt x="611232" y="25610"/>
                </a:lnTo>
                <a:lnTo>
                  <a:pt x="605146" y="22964"/>
                </a:lnTo>
                <a:lnTo>
                  <a:pt x="598267" y="20318"/>
                </a:lnTo>
                <a:lnTo>
                  <a:pt x="590594" y="17673"/>
                </a:lnTo>
                <a:lnTo>
                  <a:pt x="581863" y="15821"/>
                </a:lnTo>
                <a:lnTo>
                  <a:pt x="571809" y="14762"/>
                </a:lnTo>
                <a:lnTo>
                  <a:pt x="560167" y="14233"/>
                </a:lnTo>
                <a:lnTo>
                  <a:pt x="549055" y="14762"/>
                </a:lnTo>
                <a:lnTo>
                  <a:pt x="539000" y="15821"/>
                </a:lnTo>
                <a:lnTo>
                  <a:pt x="530269" y="17673"/>
                </a:lnTo>
                <a:lnTo>
                  <a:pt x="522596" y="20318"/>
                </a:lnTo>
                <a:lnTo>
                  <a:pt x="515717" y="22964"/>
                </a:lnTo>
                <a:lnTo>
                  <a:pt x="509632" y="25610"/>
                </a:lnTo>
                <a:lnTo>
                  <a:pt x="503282" y="28785"/>
                </a:lnTo>
                <a:lnTo>
                  <a:pt x="496932" y="31960"/>
                </a:lnTo>
                <a:lnTo>
                  <a:pt x="490846" y="35135"/>
                </a:lnTo>
                <a:lnTo>
                  <a:pt x="483967" y="37781"/>
                </a:lnTo>
                <a:lnTo>
                  <a:pt x="476294" y="40162"/>
                </a:lnTo>
                <a:lnTo>
                  <a:pt x="467563" y="42014"/>
                </a:lnTo>
                <a:lnTo>
                  <a:pt x="457509" y="43337"/>
                </a:lnTo>
                <a:lnTo>
                  <a:pt x="446132" y="43602"/>
                </a:lnTo>
                <a:lnTo>
                  <a:pt x="434755" y="43337"/>
                </a:lnTo>
                <a:lnTo>
                  <a:pt x="424700" y="42014"/>
                </a:lnTo>
                <a:lnTo>
                  <a:pt x="415969" y="40162"/>
                </a:lnTo>
                <a:lnTo>
                  <a:pt x="408296" y="37781"/>
                </a:lnTo>
                <a:lnTo>
                  <a:pt x="401417" y="35135"/>
                </a:lnTo>
                <a:lnTo>
                  <a:pt x="395332" y="31960"/>
                </a:lnTo>
                <a:lnTo>
                  <a:pt x="388982" y="28785"/>
                </a:lnTo>
                <a:lnTo>
                  <a:pt x="382632" y="25610"/>
                </a:lnTo>
                <a:lnTo>
                  <a:pt x="376546" y="22964"/>
                </a:lnTo>
                <a:lnTo>
                  <a:pt x="369667" y="20318"/>
                </a:lnTo>
                <a:lnTo>
                  <a:pt x="361994" y="17673"/>
                </a:lnTo>
                <a:lnTo>
                  <a:pt x="353263" y="15821"/>
                </a:lnTo>
                <a:lnTo>
                  <a:pt x="343209" y="14762"/>
                </a:lnTo>
                <a:lnTo>
                  <a:pt x="331832" y="14233"/>
                </a:lnTo>
                <a:lnTo>
                  <a:pt x="320455" y="14762"/>
                </a:lnTo>
                <a:lnTo>
                  <a:pt x="310400" y="15821"/>
                </a:lnTo>
                <a:lnTo>
                  <a:pt x="301669" y="17673"/>
                </a:lnTo>
                <a:lnTo>
                  <a:pt x="293996" y="20318"/>
                </a:lnTo>
                <a:lnTo>
                  <a:pt x="287117" y="22964"/>
                </a:lnTo>
                <a:lnTo>
                  <a:pt x="281032" y="25610"/>
                </a:lnTo>
                <a:lnTo>
                  <a:pt x="274682" y="28785"/>
                </a:lnTo>
                <a:lnTo>
                  <a:pt x="268332" y="31960"/>
                </a:lnTo>
                <a:lnTo>
                  <a:pt x="262246" y="35135"/>
                </a:lnTo>
                <a:lnTo>
                  <a:pt x="255367" y="37781"/>
                </a:lnTo>
                <a:lnTo>
                  <a:pt x="247694" y="40162"/>
                </a:lnTo>
                <a:lnTo>
                  <a:pt x="238963" y="42014"/>
                </a:lnTo>
                <a:lnTo>
                  <a:pt x="228909" y="43337"/>
                </a:lnTo>
                <a:lnTo>
                  <a:pt x="217532" y="43602"/>
                </a:lnTo>
                <a:lnTo>
                  <a:pt x="206155" y="43337"/>
                </a:lnTo>
                <a:lnTo>
                  <a:pt x="196100" y="42014"/>
                </a:lnTo>
                <a:lnTo>
                  <a:pt x="187369" y="40162"/>
                </a:lnTo>
                <a:lnTo>
                  <a:pt x="179696" y="37781"/>
                </a:lnTo>
                <a:lnTo>
                  <a:pt x="172817" y="35135"/>
                </a:lnTo>
                <a:lnTo>
                  <a:pt x="166732" y="31960"/>
                </a:lnTo>
                <a:lnTo>
                  <a:pt x="160382" y="28785"/>
                </a:lnTo>
                <a:lnTo>
                  <a:pt x="154032" y="25610"/>
                </a:lnTo>
                <a:lnTo>
                  <a:pt x="147946" y="22964"/>
                </a:lnTo>
                <a:lnTo>
                  <a:pt x="141067" y="20318"/>
                </a:lnTo>
                <a:lnTo>
                  <a:pt x="133394" y="17673"/>
                </a:lnTo>
                <a:lnTo>
                  <a:pt x="124663" y="15821"/>
                </a:lnTo>
                <a:lnTo>
                  <a:pt x="114609" y="14762"/>
                </a:lnTo>
                <a:lnTo>
                  <a:pt x="103232" y="14233"/>
                </a:lnTo>
                <a:lnTo>
                  <a:pt x="91855" y="14762"/>
                </a:lnTo>
                <a:lnTo>
                  <a:pt x="81800" y="15821"/>
                </a:lnTo>
                <a:lnTo>
                  <a:pt x="73069" y="17673"/>
                </a:lnTo>
                <a:lnTo>
                  <a:pt x="65396" y="20318"/>
                </a:lnTo>
                <a:lnTo>
                  <a:pt x="58517" y="22964"/>
                </a:lnTo>
                <a:lnTo>
                  <a:pt x="52432" y="25610"/>
                </a:lnTo>
                <a:lnTo>
                  <a:pt x="46082" y="28785"/>
                </a:lnTo>
                <a:lnTo>
                  <a:pt x="39732" y="31960"/>
                </a:lnTo>
                <a:lnTo>
                  <a:pt x="33646" y="35135"/>
                </a:lnTo>
                <a:lnTo>
                  <a:pt x="26767" y="37781"/>
                </a:lnTo>
                <a:lnTo>
                  <a:pt x="19094" y="40162"/>
                </a:lnTo>
                <a:lnTo>
                  <a:pt x="10363" y="42014"/>
                </a:lnTo>
                <a:lnTo>
                  <a:pt x="309" y="43337"/>
                </a:lnTo>
                <a:lnTo>
                  <a:pt x="0" y="43344"/>
                </a:lnTo>
                <a:lnTo>
                  <a:pt x="0" y="29111"/>
                </a:lnTo>
                <a:lnTo>
                  <a:pt x="309" y="29104"/>
                </a:lnTo>
                <a:lnTo>
                  <a:pt x="10363" y="27781"/>
                </a:lnTo>
                <a:lnTo>
                  <a:pt x="19094" y="25929"/>
                </a:lnTo>
                <a:lnTo>
                  <a:pt x="26767" y="23548"/>
                </a:lnTo>
                <a:lnTo>
                  <a:pt x="33646" y="20902"/>
                </a:lnTo>
                <a:lnTo>
                  <a:pt x="39732" y="17727"/>
                </a:lnTo>
                <a:lnTo>
                  <a:pt x="46082" y="14552"/>
                </a:lnTo>
                <a:lnTo>
                  <a:pt x="52432" y="11377"/>
                </a:lnTo>
                <a:lnTo>
                  <a:pt x="58517" y="8731"/>
                </a:lnTo>
                <a:lnTo>
                  <a:pt x="65396" y="6085"/>
                </a:lnTo>
                <a:lnTo>
                  <a:pt x="73069" y="3440"/>
                </a:lnTo>
                <a:lnTo>
                  <a:pt x="81800" y="1588"/>
                </a:lnTo>
                <a:lnTo>
                  <a:pt x="91855" y="5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9895D706-A226-CE48-A687-23E49022B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F98DB5F4-7287-8C44-8B14-A8BB76638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80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26991EF-B95F-41A3-823B-378455EDE7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797" r="4964" b="-1"/>
          <a:stretch/>
        </p:blipFill>
        <p:spPr>
          <a:xfrm>
            <a:off x="7338646" y="10"/>
            <a:ext cx="4853354" cy="6857990"/>
          </a:xfrm>
          <a:prstGeom prst="rect">
            <a:avLst/>
          </a:prstGeom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E1CE536E-134A-4A35-900B-30F927D5B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EBB8F32-32BD-F646-A877-930605755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pl-PL" dirty="0"/>
              <a:t>Co to jest zaleta?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0382D1-1594-4E3D-842E-04E1E5E75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F5108C-826C-D947-B37A-101AAC0D8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r>
              <a:rPr lang="pl-PL" dirty="0"/>
              <a:t>Zaleta to nasza umiejętność do dobrego postępowania</a:t>
            </a:r>
          </a:p>
          <a:p>
            <a:r>
              <a:rPr lang="pl-PL" dirty="0"/>
              <a:t>Zaleta zawsze powoduje, że postępujemy dobrze i że dobro naszego postępowania przynosi dobro nam i innym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4F8C9F4-293C-1048-B769-FAEDFE31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973" y="6375679"/>
            <a:ext cx="3228975" cy="345796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dirty="0" err="1"/>
              <a:t>Lekcja</a:t>
            </a:r>
            <a:r>
              <a:rPr lang="en-US" dirty="0"/>
              <a:t> 17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739E6CD-9F5F-9B4E-9E89-F1019DCEB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67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C49DCC-CACE-8942-98F1-5B5C29FBA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Jakie znasz przyjemności?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17EC79-4BFE-FE42-88C7-11E6F8E0B1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/>
              <a:t>Jedzenie</a:t>
            </a:r>
          </a:p>
          <a:p>
            <a:r>
              <a:rPr lang="pl-PL" dirty="0"/>
              <a:t>Picie</a:t>
            </a:r>
          </a:p>
          <a:p>
            <a:r>
              <a:rPr lang="pl-PL" dirty="0"/>
              <a:t>Zabawa i rozrywka</a:t>
            </a:r>
          </a:p>
          <a:p>
            <a:r>
              <a:rPr lang="pl-PL" dirty="0"/>
              <a:t>Spotkania z przyjaciółmi</a:t>
            </a:r>
          </a:p>
          <a:p>
            <a:r>
              <a:rPr lang="pl-PL" dirty="0"/>
              <a:t>Gromadzenie ulubionych rzeczy</a:t>
            </a:r>
          </a:p>
          <a:p>
            <a:pPr lvl="1"/>
            <a:r>
              <a:rPr lang="pl-PL" dirty="0"/>
              <a:t>(ubrania, ozdoby, zabawki, oszczędności)</a:t>
            </a:r>
          </a:p>
        </p:txBody>
      </p:sp>
      <p:pic>
        <p:nvPicPr>
          <p:cNvPr id="6" name="Symbol zastępczy zawartości 5" descr="Obraz zawierający tort, stół, czekolada, wewnątrz&#10;&#10;Opis wygenerowany automatycznie">
            <a:extLst>
              <a:ext uri="{FF2B5EF4-FFF2-40B4-BE49-F238E27FC236}">
                <a16:creationId xmlns:a16="http://schemas.microsoft.com/office/drawing/2014/main" id="{3009B614-7224-F84C-A968-A4290C9800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029825" y="714113"/>
            <a:ext cx="1771650" cy="3149601"/>
          </a:xfrm>
        </p:spPr>
      </p:pic>
      <p:pic>
        <p:nvPicPr>
          <p:cNvPr id="8" name="Obraz 7" descr="Obraz zawierający trawa, zewnętrzne, pole, dziecko&#10;&#10;Opis wygenerowany automatycznie">
            <a:extLst>
              <a:ext uri="{FF2B5EF4-FFF2-40B4-BE49-F238E27FC236}">
                <a16:creationId xmlns:a16="http://schemas.microsoft.com/office/drawing/2014/main" id="{27D9C6C0-D7B4-464A-8C6F-94D82926B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826" y="1288645"/>
            <a:ext cx="2372188" cy="1580470"/>
          </a:xfrm>
          <a:prstGeom prst="rect">
            <a:avLst/>
          </a:prstGeom>
        </p:spPr>
      </p:pic>
      <p:pic>
        <p:nvPicPr>
          <p:cNvPr id="10" name="Obraz 9" descr="Obraz zawierający wewnątrz, stół, chłopiec, mały&#10;&#10;Opis wygenerowany automatycznie">
            <a:extLst>
              <a:ext uri="{FF2B5EF4-FFF2-40B4-BE49-F238E27FC236}">
                <a16:creationId xmlns:a16="http://schemas.microsoft.com/office/drawing/2014/main" id="{C70CCBF2-4A57-A04E-B93C-1D3039081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4711" y="2977335"/>
            <a:ext cx="2655817" cy="1772758"/>
          </a:xfrm>
          <a:prstGeom prst="rect">
            <a:avLst/>
          </a:prstGeom>
        </p:spPr>
      </p:pic>
      <p:pic>
        <p:nvPicPr>
          <p:cNvPr id="12" name="Obraz 11" descr="Obraz zawierający kubek, żywność, stół, siedzi&#10;&#10;Opis wygenerowany automatycznie">
            <a:extLst>
              <a:ext uri="{FF2B5EF4-FFF2-40B4-BE49-F238E27FC236}">
                <a16:creationId xmlns:a16="http://schemas.microsoft.com/office/drawing/2014/main" id="{4B9DD5E6-1A71-2D42-8864-1EEEBC18A0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4122" y="4848788"/>
            <a:ext cx="2445891" cy="1835235"/>
          </a:xfrm>
          <a:prstGeom prst="rect">
            <a:avLst/>
          </a:prstGeom>
        </p:spPr>
      </p:pic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B1DE9FE-4DE2-DE48-AD40-652B6C5F6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FCF0021-FF11-294A-98C2-17C2A966A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35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338B01E5-8D95-934E-B6D4-1E7FFD8CC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Czyli Umiar dotyczy…..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CBC58AE-DF78-7848-89E0-62AB520DD4CD}"/>
              </a:ext>
            </a:extLst>
          </p:cNvPr>
          <p:cNvSpPr txBox="1"/>
          <p:nvPr/>
        </p:nvSpPr>
        <p:spPr>
          <a:xfrm>
            <a:off x="3718237" y="3276955"/>
            <a:ext cx="3943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cap="all" dirty="0"/>
              <a:t>umiar</a:t>
            </a:r>
          </a:p>
        </p:txBody>
      </p:sp>
      <p:sp>
        <p:nvSpPr>
          <p:cNvPr id="8" name="Strzałka w dół 7">
            <a:extLst>
              <a:ext uri="{FF2B5EF4-FFF2-40B4-BE49-F238E27FC236}">
                <a16:creationId xmlns:a16="http://schemas.microsoft.com/office/drawing/2014/main" id="{3A2F2A89-D544-7140-92A9-B17BC38A243C}"/>
              </a:ext>
            </a:extLst>
          </p:cNvPr>
          <p:cNvSpPr/>
          <p:nvPr/>
        </p:nvSpPr>
        <p:spPr>
          <a:xfrm rot="3967632">
            <a:off x="3828838" y="357891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D289069-74DC-8B44-9461-3236AF536FB5}"/>
              </a:ext>
            </a:extLst>
          </p:cNvPr>
          <p:cNvSpPr txBox="1"/>
          <p:nvPr/>
        </p:nvSpPr>
        <p:spPr>
          <a:xfrm>
            <a:off x="1476983" y="4249960"/>
            <a:ext cx="2185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Tego, co jem, ile jem i jak jem</a:t>
            </a:r>
          </a:p>
        </p:txBody>
      </p:sp>
      <p:sp>
        <p:nvSpPr>
          <p:cNvPr id="10" name="Strzałka w dół 9">
            <a:extLst>
              <a:ext uri="{FF2B5EF4-FFF2-40B4-BE49-F238E27FC236}">
                <a16:creationId xmlns:a16="http://schemas.microsoft.com/office/drawing/2014/main" id="{8448B62C-9568-1343-A903-DE60157E62CA}"/>
              </a:ext>
            </a:extLst>
          </p:cNvPr>
          <p:cNvSpPr/>
          <p:nvPr/>
        </p:nvSpPr>
        <p:spPr>
          <a:xfrm rot="605142">
            <a:off x="4645089" y="41029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2428715-C8AC-B64B-9F37-048B35805BB5}"/>
              </a:ext>
            </a:extLst>
          </p:cNvPr>
          <p:cNvSpPr txBox="1"/>
          <p:nvPr/>
        </p:nvSpPr>
        <p:spPr>
          <a:xfrm>
            <a:off x="3523858" y="5084007"/>
            <a:ext cx="1814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Tego, co piję, ile i jak piję</a:t>
            </a:r>
          </a:p>
        </p:txBody>
      </p:sp>
      <p:sp>
        <p:nvSpPr>
          <p:cNvPr id="12" name="Strzałka w dół 11">
            <a:extLst>
              <a:ext uri="{FF2B5EF4-FFF2-40B4-BE49-F238E27FC236}">
                <a16:creationId xmlns:a16="http://schemas.microsoft.com/office/drawing/2014/main" id="{D85721C1-5630-1543-87B1-2BC101CD6240}"/>
              </a:ext>
            </a:extLst>
          </p:cNvPr>
          <p:cNvSpPr/>
          <p:nvPr/>
        </p:nvSpPr>
        <p:spPr>
          <a:xfrm rot="20988682">
            <a:off x="6057869" y="407231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AE7BE4F-D25E-394F-A851-C464D69D8255}"/>
              </a:ext>
            </a:extLst>
          </p:cNvPr>
          <p:cNvSpPr txBox="1"/>
          <p:nvPr/>
        </p:nvSpPr>
        <p:spPr>
          <a:xfrm>
            <a:off x="5532037" y="5068590"/>
            <a:ext cx="2643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Tego, jak się ubieram i jakie ozdoby zakładam</a:t>
            </a:r>
          </a:p>
        </p:txBody>
      </p:sp>
      <p:sp>
        <p:nvSpPr>
          <p:cNvPr id="14" name="Strzałka w dół 13">
            <a:extLst>
              <a:ext uri="{FF2B5EF4-FFF2-40B4-BE49-F238E27FC236}">
                <a16:creationId xmlns:a16="http://schemas.microsoft.com/office/drawing/2014/main" id="{E168661B-81C9-A245-94AE-6BB2CE3E6DFD}"/>
              </a:ext>
            </a:extLst>
          </p:cNvPr>
          <p:cNvSpPr/>
          <p:nvPr/>
        </p:nvSpPr>
        <p:spPr>
          <a:xfrm rot="18361536">
            <a:off x="6959970" y="359741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7F0BF28-EBAD-B546-BEEE-F6415B40810F}"/>
              </a:ext>
            </a:extLst>
          </p:cNvPr>
          <p:cNvSpPr txBox="1"/>
          <p:nvPr/>
        </p:nvSpPr>
        <p:spPr>
          <a:xfrm>
            <a:off x="7740450" y="3972961"/>
            <a:ext cx="1971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Tego jak odpoczywam i jak się bawię</a:t>
            </a:r>
          </a:p>
        </p:txBody>
      </p:sp>
      <p:sp>
        <p:nvSpPr>
          <p:cNvPr id="16" name="Strzałka w górę 15">
            <a:extLst>
              <a:ext uri="{FF2B5EF4-FFF2-40B4-BE49-F238E27FC236}">
                <a16:creationId xmlns:a16="http://schemas.microsoft.com/office/drawing/2014/main" id="{C99CC1D1-8A7C-4347-B88D-A4F134719982}"/>
              </a:ext>
            </a:extLst>
          </p:cNvPr>
          <p:cNvSpPr/>
          <p:nvPr/>
        </p:nvSpPr>
        <p:spPr>
          <a:xfrm rot="19651691">
            <a:off x="4168906" y="2491666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FDA40286-9D06-D746-92E0-D01D817C405E}"/>
              </a:ext>
            </a:extLst>
          </p:cNvPr>
          <p:cNvSpPr txBox="1"/>
          <p:nvPr/>
        </p:nvSpPr>
        <p:spPr>
          <a:xfrm>
            <a:off x="2932285" y="1523156"/>
            <a:ext cx="18930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Tego, w jaki sposób wypowiadam się</a:t>
            </a:r>
          </a:p>
        </p:txBody>
      </p:sp>
      <p:sp>
        <p:nvSpPr>
          <p:cNvPr id="18" name="Strzałka w górę 17">
            <a:extLst>
              <a:ext uri="{FF2B5EF4-FFF2-40B4-BE49-F238E27FC236}">
                <a16:creationId xmlns:a16="http://schemas.microsoft.com/office/drawing/2014/main" id="{11114D86-72D6-ED40-86B0-B47E2953E8E1}"/>
              </a:ext>
            </a:extLst>
          </p:cNvPr>
          <p:cNvSpPr/>
          <p:nvPr/>
        </p:nvSpPr>
        <p:spPr>
          <a:xfrm rot="1054055">
            <a:off x="5635965" y="234020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9DD52DDF-E842-254E-9FEB-DF562626A013}"/>
              </a:ext>
            </a:extLst>
          </p:cNvPr>
          <p:cNvSpPr txBox="1"/>
          <p:nvPr/>
        </p:nvSpPr>
        <p:spPr>
          <a:xfrm>
            <a:off x="5264528" y="1338457"/>
            <a:ext cx="1662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Mojego zainteresowania wiedzą</a:t>
            </a:r>
          </a:p>
        </p:txBody>
      </p:sp>
      <p:sp>
        <p:nvSpPr>
          <p:cNvPr id="2" name="Strzałka w górę 1">
            <a:extLst>
              <a:ext uri="{FF2B5EF4-FFF2-40B4-BE49-F238E27FC236}">
                <a16:creationId xmlns:a16="http://schemas.microsoft.com/office/drawing/2014/main" id="{20A8410A-4E6B-E34A-A9C3-D5B664C3290A}"/>
              </a:ext>
            </a:extLst>
          </p:cNvPr>
          <p:cNvSpPr/>
          <p:nvPr/>
        </p:nvSpPr>
        <p:spPr>
          <a:xfrm rot="3500828">
            <a:off x="6838023" y="2591833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E577666-A48D-6249-8F82-0F4433BACD13}"/>
              </a:ext>
            </a:extLst>
          </p:cNvPr>
          <p:cNvSpPr txBox="1"/>
          <p:nvPr/>
        </p:nvSpPr>
        <p:spPr>
          <a:xfrm>
            <a:off x="7740450" y="2309937"/>
            <a:ext cx="1656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Poczucia mojej własnej wartości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9B8D1DF-12E3-D04B-83E0-0191BFAE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 17</a:t>
            </a:r>
            <a:endParaRPr lang="en-US" dirty="0"/>
          </a:p>
        </p:txBody>
      </p:sp>
      <p:sp>
        <p:nvSpPr>
          <p:cNvPr id="36" name="Objaśnienie owalne 35">
            <a:extLst>
              <a:ext uri="{FF2B5EF4-FFF2-40B4-BE49-F238E27FC236}">
                <a16:creationId xmlns:a16="http://schemas.microsoft.com/office/drawing/2014/main" id="{036155E3-9D90-6A44-89DA-7C22AACDF3A6}"/>
              </a:ext>
            </a:extLst>
          </p:cNvPr>
          <p:cNvSpPr/>
          <p:nvPr/>
        </p:nvSpPr>
        <p:spPr>
          <a:xfrm>
            <a:off x="6702561" y="1115777"/>
            <a:ext cx="1540639" cy="738354"/>
          </a:xfrm>
          <a:prstGeom prst="wedgeEllipseCallout">
            <a:avLst>
              <a:gd name="adj1" fmla="val -82356"/>
              <a:gd name="adj2" fmla="val 51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Pilność</a:t>
            </a:r>
          </a:p>
        </p:txBody>
      </p:sp>
      <p:sp>
        <p:nvSpPr>
          <p:cNvPr id="37" name="Objaśnienie owalne 36">
            <a:extLst>
              <a:ext uri="{FF2B5EF4-FFF2-40B4-BE49-F238E27FC236}">
                <a16:creationId xmlns:a16="http://schemas.microsoft.com/office/drawing/2014/main" id="{EB793E2B-3A76-C74A-8A9A-772EC2078879}"/>
              </a:ext>
            </a:extLst>
          </p:cNvPr>
          <p:cNvSpPr/>
          <p:nvPr/>
        </p:nvSpPr>
        <p:spPr>
          <a:xfrm>
            <a:off x="8930983" y="1408960"/>
            <a:ext cx="1540638" cy="872926"/>
          </a:xfrm>
          <a:prstGeom prst="wedgeEllipseCallout">
            <a:avLst>
              <a:gd name="adj1" fmla="val -28795"/>
              <a:gd name="adj2" fmla="val 663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Pokora</a:t>
            </a:r>
          </a:p>
        </p:txBody>
      </p:sp>
      <p:sp>
        <p:nvSpPr>
          <p:cNvPr id="38" name="Objaśnienie owalne 37">
            <a:extLst>
              <a:ext uri="{FF2B5EF4-FFF2-40B4-BE49-F238E27FC236}">
                <a16:creationId xmlns:a16="http://schemas.microsoft.com/office/drawing/2014/main" id="{0B603D84-3F7D-E64B-9230-AC18C4F5B69C}"/>
              </a:ext>
            </a:extLst>
          </p:cNvPr>
          <p:cNvSpPr/>
          <p:nvPr/>
        </p:nvSpPr>
        <p:spPr>
          <a:xfrm>
            <a:off x="9075462" y="3101169"/>
            <a:ext cx="1971675" cy="1094763"/>
          </a:xfrm>
          <a:prstGeom prst="wedgeEllipseCallout">
            <a:avLst>
              <a:gd name="adj1" fmla="val -27620"/>
              <a:gd name="adj2" fmla="val 604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Sztuka relaksu</a:t>
            </a:r>
          </a:p>
        </p:txBody>
      </p:sp>
      <p:sp>
        <p:nvSpPr>
          <p:cNvPr id="39" name="Objaśnienie owalne 38">
            <a:extLst>
              <a:ext uri="{FF2B5EF4-FFF2-40B4-BE49-F238E27FC236}">
                <a16:creationId xmlns:a16="http://schemas.microsoft.com/office/drawing/2014/main" id="{6A054E9C-914A-2E45-8CF9-AA2A81FB2FD7}"/>
              </a:ext>
            </a:extLst>
          </p:cNvPr>
          <p:cNvSpPr/>
          <p:nvPr/>
        </p:nvSpPr>
        <p:spPr>
          <a:xfrm rot="847640">
            <a:off x="8009006" y="5090547"/>
            <a:ext cx="2029062" cy="1326980"/>
          </a:xfrm>
          <a:prstGeom prst="wedgeEllipseCallout">
            <a:avLst>
              <a:gd name="adj1" fmla="val -69573"/>
              <a:gd name="adj2" fmla="val -126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Skromność</a:t>
            </a:r>
          </a:p>
          <a:p>
            <a:pPr algn="ctr"/>
            <a:r>
              <a:rPr lang="pl-PL" dirty="0"/>
              <a:t>Dobry gust</a:t>
            </a:r>
          </a:p>
        </p:txBody>
      </p:sp>
      <p:sp>
        <p:nvSpPr>
          <p:cNvPr id="40" name="Objaśnienie owalne 39">
            <a:extLst>
              <a:ext uri="{FF2B5EF4-FFF2-40B4-BE49-F238E27FC236}">
                <a16:creationId xmlns:a16="http://schemas.microsoft.com/office/drawing/2014/main" id="{EF1494BD-C9F7-7B4D-84D3-01C6A794AB86}"/>
              </a:ext>
            </a:extLst>
          </p:cNvPr>
          <p:cNvSpPr/>
          <p:nvPr/>
        </p:nvSpPr>
        <p:spPr>
          <a:xfrm>
            <a:off x="987398" y="5814770"/>
            <a:ext cx="2765587" cy="892903"/>
          </a:xfrm>
          <a:prstGeom prst="wedgeEllipseCallout">
            <a:avLst>
              <a:gd name="adj1" fmla="val 44623"/>
              <a:gd name="adj2" fmla="val -65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Wstrzemięźliwość</a:t>
            </a:r>
          </a:p>
        </p:txBody>
      </p:sp>
      <p:sp>
        <p:nvSpPr>
          <p:cNvPr id="41" name="Objaśnienie owalne 40">
            <a:extLst>
              <a:ext uri="{FF2B5EF4-FFF2-40B4-BE49-F238E27FC236}">
                <a16:creationId xmlns:a16="http://schemas.microsoft.com/office/drawing/2014/main" id="{82A94124-2F23-7F44-8617-FB434DEFDEF9}"/>
              </a:ext>
            </a:extLst>
          </p:cNvPr>
          <p:cNvSpPr/>
          <p:nvPr/>
        </p:nvSpPr>
        <p:spPr>
          <a:xfrm>
            <a:off x="615518" y="3397003"/>
            <a:ext cx="2765587" cy="612648"/>
          </a:xfrm>
          <a:prstGeom prst="wedgeEllipseCallout">
            <a:avLst>
              <a:gd name="adj1" fmla="val 32725"/>
              <a:gd name="adj2" fmla="val 934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Wstrzemięźliwość</a:t>
            </a:r>
          </a:p>
        </p:txBody>
      </p:sp>
      <p:sp>
        <p:nvSpPr>
          <p:cNvPr id="42" name="Objaśnienie owalne 41">
            <a:extLst>
              <a:ext uri="{FF2B5EF4-FFF2-40B4-BE49-F238E27FC236}">
                <a16:creationId xmlns:a16="http://schemas.microsoft.com/office/drawing/2014/main" id="{A0259F50-671E-A841-BADE-A5FF6D072591}"/>
              </a:ext>
            </a:extLst>
          </p:cNvPr>
          <p:cNvSpPr/>
          <p:nvPr/>
        </p:nvSpPr>
        <p:spPr>
          <a:xfrm>
            <a:off x="928774" y="1692184"/>
            <a:ext cx="1414276" cy="1085632"/>
          </a:xfrm>
          <a:prstGeom prst="wedgeEllipseCallout">
            <a:avLst>
              <a:gd name="adj1" fmla="val 93748"/>
              <a:gd name="adj2" fmla="val -39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Takt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7F14DDF-9CDB-6A48-9985-4F41DEADE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5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649512-EC59-A04A-835D-3EB8DADD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pl-PL" dirty="0"/>
              <a:t>Stosowanie umiaru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CBA85B1C-8413-4C7D-98D0-7956747EA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A3E24663-1022-B140-A964-4A337B4E4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6015897" cy="3593591"/>
          </a:xfrm>
        </p:spPr>
        <p:txBody>
          <a:bodyPr>
            <a:normAutofit/>
          </a:bodyPr>
          <a:lstStyle/>
          <a:p>
            <a:r>
              <a:rPr lang="pl-PL" dirty="0"/>
              <a:t>Człowiek stosujący umiar w swoim codziennym postępowaniu to człowiek…..</a:t>
            </a:r>
          </a:p>
          <a:p>
            <a:pPr marL="0" indent="0">
              <a:buNone/>
            </a:pPr>
            <a:endParaRPr lang="pl-PL" cap="small" dirty="0"/>
          </a:p>
          <a:p>
            <a:pPr marL="0" indent="0">
              <a:buNone/>
            </a:pPr>
            <a:endParaRPr lang="pl-PL" cap="small" dirty="0"/>
          </a:p>
          <a:p>
            <a:pPr marL="0" indent="0">
              <a:buNone/>
            </a:pPr>
            <a:r>
              <a:rPr lang="pl-PL" cap="small" dirty="0">
                <a:solidFill>
                  <a:schemeClr val="accent1">
                    <a:lumMod val="50000"/>
                  </a:schemeClr>
                </a:solidFill>
              </a:rPr>
              <a:t>Szlachetny</a:t>
            </a:r>
          </a:p>
          <a:p>
            <a:pPr marL="0" indent="0">
              <a:buNone/>
            </a:pPr>
            <a:r>
              <a:rPr lang="pl-PL" dirty="0"/>
              <a:t>Szlachetność to „prezent”, który dostajemy w nagrodę za stosowanie umiaru w </a:t>
            </a:r>
            <a:r>
              <a:rPr lang="pl-PL"/>
              <a:t>naszym postępowaniu</a:t>
            </a:r>
            <a:endParaRPr lang="pl-PL" dirty="0"/>
          </a:p>
        </p:txBody>
      </p:sp>
      <p:pic>
        <p:nvPicPr>
          <p:cNvPr id="7" name="Obraz 6" descr="Obraz zawierający kobieta, siedzi, zdjęcie, pozujący&#10;&#10;Opis wygenerowany automatycznie">
            <a:extLst>
              <a:ext uri="{FF2B5EF4-FFF2-40B4-BE49-F238E27FC236}">
                <a16:creationId xmlns:a16="http://schemas.microsoft.com/office/drawing/2014/main" id="{9F1E272F-DF36-D64E-8440-04DA2AA66A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32997"/>
          <a:stretch/>
        </p:blipFill>
        <p:spPr>
          <a:xfrm>
            <a:off x="7598400" y="2197353"/>
            <a:ext cx="3860171" cy="3855489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5C1F8D4-84ED-1C41-A02B-7E40F178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75679"/>
            <a:ext cx="4114800" cy="3457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Lekcja 17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49C214-D583-4DF7-88CA-1EE5EA0DD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Strzałka w prawo 7">
            <a:extLst>
              <a:ext uri="{FF2B5EF4-FFF2-40B4-BE49-F238E27FC236}">
                <a16:creationId xmlns:a16="http://schemas.microsoft.com/office/drawing/2014/main" id="{59B8DE7B-D777-364B-8283-E28174E82A3E}"/>
              </a:ext>
            </a:extLst>
          </p:cNvPr>
          <p:cNvSpPr/>
          <p:nvPr/>
        </p:nvSpPr>
        <p:spPr>
          <a:xfrm>
            <a:off x="3055434" y="3882782"/>
            <a:ext cx="38360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3FDE80-75A6-C64A-9BF4-7C0E0A62F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08119"/>
      </p:ext>
    </p:extLst>
  </p:cSld>
  <p:clrMapOvr>
    <a:masterClrMapping/>
  </p:clrMapOvr>
</p:sld>
</file>

<file path=ppt/theme/theme1.xml><?xml version="1.0" encoding="utf-8"?>
<a:theme xmlns:a="http://schemas.openxmlformats.org/drawingml/2006/main" name="Znacze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192</Words>
  <Application>Microsoft Macintosh PowerPoint</Application>
  <PresentationFormat>Panoramiczny</PresentationFormat>
  <Paragraphs>50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Impact</vt:lpstr>
      <vt:lpstr>Znaczek</vt:lpstr>
      <vt:lpstr>Czy stosowanie umiaru jest zaletą?</vt:lpstr>
      <vt:lpstr>Co to jest umiar?</vt:lpstr>
      <vt:lpstr>Co to jest zaleta?</vt:lpstr>
      <vt:lpstr>Jakie znasz przyjemności?</vt:lpstr>
      <vt:lpstr>Czyli Umiar dotyczy…..</vt:lpstr>
      <vt:lpstr>Stosowanie umiaru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 stosowanie umiaru jest zaletą?</dc:title>
  <dc:creator>Artur Andrzejuk</dc:creator>
  <cp:lastModifiedBy>Artur Andrzejuk</cp:lastModifiedBy>
  <cp:revision>5</cp:revision>
  <dcterms:created xsi:type="dcterms:W3CDTF">2020-05-20T14:19:45Z</dcterms:created>
  <dcterms:modified xsi:type="dcterms:W3CDTF">2020-06-01T14:30:03Z</dcterms:modified>
</cp:coreProperties>
</file>