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8A935-F8FE-1349-9BB2-5784F5F19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D1EE42-C6F2-EE43-A1C3-73EEEC237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8EEFF6-CDB9-1548-9433-DD86D16C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AB7540-0F48-0C48-B24F-2A659C00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9E8039-2E5E-FE45-9277-750EAF09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1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C13079-13BC-A041-AE27-C9D8F4C6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77134E-9A14-5F49-BA54-35C8472EF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A8AA0B-C37B-B44B-90B4-6B43D335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B536A9-CB1A-7B4A-BBE5-143003B1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5B99ED-ED7E-9E4A-B110-EA9DFC3F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8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D97423A-48C0-6647-AAB2-AAACC3570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CCD331-415B-5442-822E-90D79D904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401E70-46F5-7F48-9E30-E27F226D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C4E93E-A2BC-114B-9315-A69A2771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75BF28-CC76-7046-81B1-E5E0C157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6D18D8-2A26-944C-B658-3BA18799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6F4B07-94EA-0144-B424-518CD7667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F8FDD7-BCED-C34E-BC06-29171DC0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F45FE9-D342-9749-939C-C93CAC82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0899CD-600F-ED49-937B-8365CF94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4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38B7A-86C0-9640-ACCF-A65C584D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F6CABB-D43D-C94B-885E-AD4314D04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78D48A-971B-0647-92EB-3B30E595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61F17F-4E64-9749-8074-6C3E0428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7378AE-5746-BE4C-939B-33230BF5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6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4B038-B519-2E4D-8403-99754B4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EAA2AA-3FA4-F542-8274-C52336DA5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329B23-2DEA-A843-8440-EB657F1CC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CA8BB2-A067-2043-BC46-B26AA695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127B98-C8A0-6942-8A44-140E31DE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041515-BE8E-174F-9369-B8A0C1C1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64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59797-623E-B847-9F66-5FA11E88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8E9FA7-D4BE-9548-B124-93DF9A94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7A273E0-061D-194C-BB3C-94192D89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6C1B996-F31A-C14B-BD06-CBD621D9C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40DA9C0-8136-4D4C-B917-70E353C88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5B37E77-95B0-B541-9B4A-FC30427B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1EFCB7E-024B-9B4E-A1E0-429E8459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766CFC8-4D7A-D145-A0E1-1953010A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4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04BA3F-C840-FC4F-A38C-2389F620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EE06C89-E759-E94F-899A-F580505D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0D559C-6FA8-6044-B0AB-4404CC8B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82036A-DF3A-9D46-A4E7-1AA12F87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1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FBEB120-C67A-0644-97AB-A7D05869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58A9A3E-146F-D242-A09C-A7EB2C1A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A50C74-BCC3-AC4E-8A5A-644886D5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0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36045-B139-784C-96C2-36E3E18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53E16D-5488-9944-8532-25DECE5C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979050-385F-5247-86F3-D29EF9B63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887279-3A21-214C-9152-A0643E8A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9AD539-9247-1141-92CE-EA0E6517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9E9D38-6C89-BE42-BA3B-D318A4BB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5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0D88C4-C900-0B4E-9117-B2D9831C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CFB61AF-FDA3-5543-B640-B1112DD35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AC59C3-04E8-A94C-B0E2-7801C7925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811CB6-EEBC-F74E-A381-54D1D922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DEBCC6-08B3-EE42-ABA0-3D55713A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C1B1D3-1357-394F-9A37-273C08CF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39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79D4C27-5587-534F-8F18-B914F155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98C2B9-3679-1344-98CB-73A695330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C53F91-9778-B141-A925-CB44EEF19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C8D5-4A4C-C14E-8464-38D407A086E7}" type="datetimeFigureOut">
              <a:rPr lang="pl-PL" smtClean="0"/>
              <a:t>26.04.2020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8FEC5E-FD93-164F-9ECC-53CD3CEF1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61EED1-DCC9-DD42-A723-139D9340B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D2C4F-7EF5-DC4A-9FB1-C767F481D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08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9" Type="http://schemas.openxmlformats.org/officeDocument/2006/relationships/image" Target="../media/image38.jpg"/><Relationship Id="rId21" Type="http://schemas.openxmlformats.org/officeDocument/2006/relationships/image" Target="../media/image20.jpg"/><Relationship Id="rId34" Type="http://schemas.openxmlformats.org/officeDocument/2006/relationships/image" Target="../media/image33.jpg"/><Relationship Id="rId42" Type="http://schemas.openxmlformats.org/officeDocument/2006/relationships/image" Target="../media/image41.jpg"/><Relationship Id="rId47" Type="http://schemas.openxmlformats.org/officeDocument/2006/relationships/image" Target="../media/image46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9" Type="http://schemas.openxmlformats.org/officeDocument/2006/relationships/image" Target="../media/image28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32" Type="http://schemas.openxmlformats.org/officeDocument/2006/relationships/image" Target="../media/image31.jpg"/><Relationship Id="rId37" Type="http://schemas.openxmlformats.org/officeDocument/2006/relationships/image" Target="../media/image36.jpg"/><Relationship Id="rId40" Type="http://schemas.openxmlformats.org/officeDocument/2006/relationships/image" Target="../media/image39.jpg"/><Relationship Id="rId45" Type="http://schemas.openxmlformats.org/officeDocument/2006/relationships/image" Target="../media/image44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36" Type="http://schemas.openxmlformats.org/officeDocument/2006/relationships/image" Target="../media/image35.jpg"/><Relationship Id="rId49" Type="http://schemas.openxmlformats.org/officeDocument/2006/relationships/image" Target="../media/image48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31" Type="http://schemas.openxmlformats.org/officeDocument/2006/relationships/image" Target="../media/image30.jpg"/><Relationship Id="rId44" Type="http://schemas.openxmlformats.org/officeDocument/2006/relationships/image" Target="../media/image43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Relationship Id="rId27" Type="http://schemas.openxmlformats.org/officeDocument/2006/relationships/image" Target="../media/image26.jpg"/><Relationship Id="rId30" Type="http://schemas.openxmlformats.org/officeDocument/2006/relationships/image" Target="../media/image29.jpg"/><Relationship Id="rId35" Type="http://schemas.openxmlformats.org/officeDocument/2006/relationships/image" Target="../media/image34.jpg"/><Relationship Id="rId43" Type="http://schemas.openxmlformats.org/officeDocument/2006/relationships/image" Target="../media/image42.jpg"/><Relationship Id="rId48" Type="http://schemas.openxmlformats.org/officeDocument/2006/relationships/image" Target="../media/image47.jpg"/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5" Type="http://schemas.openxmlformats.org/officeDocument/2006/relationships/image" Target="../media/image24.jpg"/><Relationship Id="rId33" Type="http://schemas.openxmlformats.org/officeDocument/2006/relationships/image" Target="../media/image32.jpg"/><Relationship Id="rId38" Type="http://schemas.openxmlformats.org/officeDocument/2006/relationships/image" Target="../media/image37.jpg"/><Relationship Id="rId46" Type="http://schemas.openxmlformats.org/officeDocument/2006/relationships/image" Target="../media/image45.jp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9E5DC83-FF5F-AA49-9EA8-E3E0D5C9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52085" y="0"/>
            <a:ext cx="1534932" cy="106725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9EE8B5C-1760-354B-B323-3F02B6B223A1}"/>
              </a:ext>
            </a:extLst>
          </p:cNvPr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Start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8F75AC6-B7A4-8549-BECA-8AD318C0DEAE}"/>
              </a:ext>
            </a:extLst>
          </p:cNvPr>
          <p:cNvSpPr/>
          <p:nvPr/>
        </p:nvSpPr>
        <p:spPr>
          <a:xfrm>
            <a:off x="11277600" y="594360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Meta</a:t>
            </a:r>
          </a:p>
        </p:txBody>
      </p:sp>
      <p:pic>
        <p:nvPicPr>
          <p:cNvPr id="9" name="Obraz 8" descr="Obraz zawierający tort, stół, czekolada, zdobione&#10;&#10;Opis wygenerowany automatycznie">
            <a:extLst>
              <a:ext uri="{FF2B5EF4-FFF2-40B4-BE49-F238E27FC236}">
                <a16:creationId xmlns:a16="http://schemas.microsoft.com/office/drawing/2014/main" id="{612CC322-8106-D042-AAA0-54472CDC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5" y="2181775"/>
            <a:ext cx="1410480" cy="1225550"/>
          </a:xfrm>
          <a:prstGeom prst="rect">
            <a:avLst/>
          </a:prstGeom>
        </p:spPr>
      </p:pic>
      <p:pic>
        <p:nvPicPr>
          <p:cNvPr id="11" name="Obraz 10" descr="Obraz zawierający wewnątrz, jabłko, owoce, żywność&#10;&#10;Opis wygenerowany automatycznie">
            <a:extLst>
              <a:ext uri="{FF2B5EF4-FFF2-40B4-BE49-F238E27FC236}">
                <a16:creationId xmlns:a16="http://schemas.microsoft.com/office/drawing/2014/main" id="{2B03B310-22F8-F341-9587-550F656F8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924" y="5761047"/>
            <a:ext cx="1545637" cy="1023634"/>
          </a:xfrm>
          <a:prstGeom prst="rect">
            <a:avLst/>
          </a:prstGeom>
        </p:spPr>
      </p:pic>
      <p:pic>
        <p:nvPicPr>
          <p:cNvPr id="14" name="Obraz 13" descr="Obraz zawierający owoce, żywność&#10;&#10;Opis wygenerowany automatycznie">
            <a:extLst>
              <a:ext uri="{FF2B5EF4-FFF2-40B4-BE49-F238E27FC236}">
                <a16:creationId xmlns:a16="http://schemas.microsoft.com/office/drawing/2014/main" id="{CE66852B-6FE4-4148-AEEE-555227620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337" y="69965"/>
            <a:ext cx="1143000" cy="1428750"/>
          </a:xfrm>
          <a:prstGeom prst="rect">
            <a:avLst/>
          </a:prstGeom>
        </p:spPr>
      </p:pic>
      <p:pic>
        <p:nvPicPr>
          <p:cNvPr id="16" name="Obraz 15" descr="Obraz zawierający owoce, żywność, wewnątrz, zielony&#10;&#10;Opis wygenerowany automatycznie">
            <a:extLst>
              <a:ext uri="{FF2B5EF4-FFF2-40B4-BE49-F238E27FC236}">
                <a16:creationId xmlns:a16="http://schemas.microsoft.com/office/drawing/2014/main" id="{1C46B2B6-5C4B-0242-B460-F82E4A77C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000" y="317279"/>
            <a:ext cx="1005151" cy="694706"/>
          </a:xfrm>
          <a:prstGeom prst="rect">
            <a:avLst/>
          </a:prstGeom>
        </p:spPr>
      </p:pic>
      <p:pic>
        <p:nvPicPr>
          <p:cNvPr id="18" name="Obraz 17" descr="Obraz zawierający owoce, stół, trzymający, tablica&#10;&#10;Opis wygenerowany automatycznie">
            <a:extLst>
              <a:ext uri="{FF2B5EF4-FFF2-40B4-BE49-F238E27FC236}">
                <a16:creationId xmlns:a16="http://schemas.microsoft.com/office/drawing/2014/main" id="{2EBBC9D0-4F99-8D43-B87D-8CD495BDA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151" y="317279"/>
            <a:ext cx="1128952" cy="811434"/>
          </a:xfrm>
          <a:prstGeom prst="rect">
            <a:avLst/>
          </a:prstGeom>
        </p:spPr>
      </p:pic>
      <p:pic>
        <p:nvPicPr>
          <p:cNvPr id="20" name="Obraz 19" descr="Obraz zawierający zwierzę, ssak, brązowy, stojące&#10;&#10;Opis wygenerowany automatycznie">
            <a:extLst>
              <a:ext uri="{FF2B5EF4-FFF2-40B4-BE49-F238E27FC236}">
                <a16:creationId xmlns:a16="http://schemas.microsoft.com/office/drawing/2014/main" id="{4B56461C-D3B0-8343-A1A9-1AAC120A1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925" y="69965"/>
            <a:ext cx="1531752" cy="997292"/>
          </a:xfrm>
          <a:prstGeom prst="rect">
            <a:avLst/>
          </a:prstGeom>
        </p:spPr>
      </p:pic>
      <p:pic>
        <p:nvPicPr>
          <p:cNvPr id="22" name="Obraz 21" descr="Obraz zawierający kwiat, roślina, zewnętrzne, waza&#10;&#10;Opis wygenerowany automatycznie">
            <a:extLst>
              <a:ext uri="{FF2B5EF4-FFF2-40B4-BE49-F238E27FC236}">
                <a16:creationId xmlns:a16="http://schemas.microsoft.com/office/drawing/2014/main" id="{9F2221CC-F5C3-E540-96F4-F8171D621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0526" y="194066"/>
            <a:ext cx="1410480" cy="1057860"/>
          </a:xfrm>
          <a:prstGeom prst="rect">
            <a:avLst/>
          </a:prstGeom>
        </p:spPr>
      </p:pic>
      <p:pic>
        <p:nvPicPr>
          <p:cNvPr id="24" name="Obraz 23" descr="Obraz zawierający rysunek&#10;&#10;Opis wygenerowany automatycznie">
            <a:extLst>
              <a:ext uri="{FF2B5EF4-FFF2-40B4-BE49-F238E27FC236}">
                <a16:creationId xmlns:a16="http://schemas.microsoft.com/office/drawing/2014/main" id="{F3E62F5E-B04D-A44D-9821-5F23A00597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5" y="1128713"/>
            <a:ext cx="1205640" cy="1196011"/>
          </a:xfrm>
          <a:prstGeom prst="rect">
            <a:avLst/>
          </a:prstGeom>
        </p:spPr>
      </p:pic>
      <p:pic>
        <p:nvPicPr>
          <p:cNvPr id="26" name="Obraz 25" descr="Obraz zawierający jabłko, siedzi, owoce, wewnątrz&#10;&#10;Opis wygenerowany automatycznie">
            <a:extLst>
              <a:ext uri="{FF2B5EF4-FFF2-40B4-BE49-F238E27FC236}">
                <a16:creationId xmlns:a16="http://schemas.microsoft.com/office/drawing/2014/main" id="{4E15E7E8-C2BF-B044-8B37-12622FD82A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15" y="3469912"/>
            <a:ext cx="1458686" cy="1320921"/>
          </a:xfrm>
          <a:prstGeom prst="rect">
            <a:avLst/>
          </a:prstGeom>
        </p:spPr>
      </p:pic>
      <p:pic>
        <p:nvPicPr>
          <p:cNvPr id="29" name="Obraz 28" descr="Obraz zawierający owoce, roślina, zewnętrzne, trawa&#10;&#10;Opis wygenerowany automatycznie">
            <a:extLst>
              <a:ext uri="{FF2B5EF4-FFF2-40B4-BE49-F238E27FC236}">
                <a16:creationId xmlns:a16="http://schemas.microsoft.com/office/drawing/2014/main" id="{03CA9337-03F8-194E-B825-44D4A19622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4162" y="1311861"/>
            <a:ext cx="1382855" cy="829713"/>
          </a:xfrm>
          <a:prstGeom prst="rect">
            <a:avLst/>
          </a:prstGeom>
        </p:spPr>
      </p:pic>
      <p:pic>
        <p:nvPicPr>
          <p:cNvPr id="31" name="Obraz 30" descr="Obraz zawierający rysunek&#10;&#10;Opis wygenerowany automatycznie">
            <a:extLst>
              <a:ext uri="{FF2B5EF4-FFF2-40B4-BE49-F238E27FC236}">
                <a16:creationId xmlns:a16="http://schemas.microsoft.com/office/drawing/2014/main" id="{198A404B-67F5-8B4A-B084-E4939CA795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2723" y="94234"/>
            <a:ext cx="1441098" cy="1441098"/>
          </a:xfrm>
          <a:prstGeom prst="rect">
            <a:avLst/>
          </a:prstGeom>
        </p:spPr>
      </p:pic>
      <p:pic>
        <p:nvPicPr>
          <p:cNvPr id="34" name="Obraz 33" descr="Obraz zawierający żywność, melon, talerz, stół&#10;&#10;Opis wygenerowany automatycznie">
            <a:extLst>
              <a:ext uri="{FF2B5EF4-FFF2-40B4-BE49-F238E27FC236}">
                <a16:creationId xmlns:a16="http://schemas.microsoft.com/office/drawing/2014/main" id="{8DDA3236-54E9-BE4F-A05F-EC99EBF7D9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8348" y="1266864"/>
            <a:ext cx="1555340" cy="1057860"/>
          </a:xfrm>
          <a:prstGeom prst="rect">
            <a:avLst/>
          </a:prstGeom>
        </p:spPr>
      </p:pic>
      <p:pic>
        <p:nvPicPr>
          <p:cNvPr id="37" name="Obraz 36" descr="Obraz zawierający grzyb, trawa, zewnętrzne, siedzi&#10;&#10;Opis wygenerowany automatycznie">
            <a:extLst>
              <a:ext uri="{FF2B5EF4-FFF2-40B4-BE49-F238E27FC236}">
                <a16:creationId xmlns:a16="http://schemas.microsoft.com/office/drawing/2014/main" id="{EE8236B2-0A84-4D4A-AB7E-BBE87A9627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809980"/>
            <a:ext cx="1343315" cy="1057861"/>
          </a:xfrm>
          <a:prstGeom prst="rect">
            <a:avLst/>
          </a:prstGeom>
        </p:spPr>
      </p:pic>
      <p:pic>
        <p:nvPicPr>
          <p:cNvPr id="40" name="Obraz 39" descr="Obraz zawierający kwiat, roślina, małe, waza&#10;&#10;Opis wygenerowany automatycznie">
            <a:extLst>
              <a:ext uri="{FF2B5EF4-FFF2-40B4-BE49-F238E27FC236}">
                <a16:creationId xmlns:a16="http://schemas.microsoft.com/office/drawing/2014/main" id="{E00F8A69-BE71-3D4A-AABF-9B14EE0416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26195" y="2166291"/>
            <a:ext cx="914400" cy="1280160"/>
          </a:xfrm>
          <a:prstGeom prst="rect">
            <a:avLst/>
          </a:prstGeom>
        </p:spPr>
      </p:pic>
      <p:pic>
        <p:nvPicPr>
          <p:cNvPr id="42" name="Obraz 41" descr="Obraz zawierający rysunek&#10;&#10;Opis wygenerowany automatycznie">
            <a:extLst>
              <a:ext uri="{FF2B5EF4-FFF2-40B4-BE49-F238E27FC236}">
                <a16:creationId xmlns:a16="http://schemas.microsoft.com/office/drawing/2014/main" id="{3E8E9566-138D-6447-9BE8-D4709BA1DD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0526" y="1311861"/>
            <a:ext cx="1075790" cy="1057860"/>
          </a:xfrm>
          <a:prstGeom prst="rect">
            <a:avLst/>
          </a:prstGeom>
        </p:spPr>
      </p:pic>
      <p:pic>
        <p:nvPicPr>
          <p:cNvPr id="44" name="Obraz 43" descr="Obraz zawierający warzywo, wewnątrz, czerwony, papryka&#10;&#10;Opis wygenerowany automatycznie">
            <a:extLst>
              <a:ext uri="{FF2B5EF4-FFF2-40B4-BE49-F238E27FC236}">
                <a16:creationId xmlns:a16="http://schemas.microsoft.com/office/drawing/2014/main" id="{0654E3CB-3E3B-4C43-AA39-468AE03817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62818" y="1292858"/>
            <a:ext cx="1168718" cy="1428750"/>
          </a:xfrm>
          <a:prstGeom prst="rect">
            <a:avLst/>
          </a:prstGeom>
        </p:spPr>
      </p:pic>
      <p:pic>
        <p:nvPicPr>
          <p:cNvPr id="46" name="Obraz 45" descr="Obraz zawierający zewnętrzne, droga, zwierzę, brązowy&#10;&#10;Opis wygenerowany automatycznie">
            <a:extLst>
              <a:ext uri="{FF2B5EF4-FFF2-40B4-BE49-F238E27FC236}">
                <a16:creationId xmlns:a16="http://schemas.microsoft.com/office/drawing/2014/main" id="{94B89720-86C8-7D4D-B080-D2D5864F2D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38241" y="1423980"/>
            <a:ext cx="1555340" cy="1166505"/>
          </a:xfrm>
          <a:prstGeom prst="rect">
            <a:avLst/>
          </a:prstGeom>
        </p:spPr>
      </p:pic>
      <p:pic>
        <p:nvPicPr>
          <p:cNvPr id="48" name="Obraz 47" descr="Obraz zawierający pomarańczowy, pomarańcze, owoce, cytrus&#10;&#10;Opis wygenerowany automatycznie">
            <a:extLst>
              <a:ext uri="{FF2B5EF4-FFF2-40B4-BE49-F238E27FC236}">
                <a16:creationId xmlns:a16="http://schemas.microsoft.com/office/drawing/2014/main" id="{34C3DCD6-B532-464E-8596-0FD83F6BD9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57051" y="272953"/>
            <a:ext cx="1441098" cy="1225762"/>
          </a:xfrm>
          <a:prstGeom prst="rect">
            <a:avLst/>
          </a:prstGeom>
        </p:spPr>
      </p:pic>
      <p:pic>
        <p:nvPicPr>
          <p:cNvPr id="50" name="Obraz 49" descr="Obraz zawierający trawa, zwierzę, ssak, zewnętrzne&#10;&#10;Opis wygenerowany automatycznie">
            <a:extLst>
              <a:ext uri="{FF2B5EF4-FFF2-40B4-BE49-F238E27FC236}">
                <a16:creationId xmlns:a16="http://schemas.microsoft.com/office/drawing/2014/main" id="{58EB405F-69BA-C84B-9E5A-ECA4531B305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715" y="4790833"/>
            <a:ext cx="1458686" cy="971508"/>
          </a:xfrm>
          <a:prstGeom prst="rect">
            <a:avLst/>
          </a:prstGeom>
        </p:spPr>
      </p:pic>
      <p:pic>
        <p:nvPicPr>
          <p:cNvPr id="52" name="Obraz 51" descr="Obraz zawierający kwiat, roślina, waza, żółty&#10;&#10;Opis wygenerowany automatycznie">
            <a:extLst>
              <a:ext uri="{FF2B5EF4-FFF2-40B4-BE49-F238E27FC236}">
                <a16:creationId xmlns:a16="http://schemas.microsoft.com/office/drawing/2014/main" id="{DD7ABD9E-AE93-C947-BD28-719CDEBF49A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9665" y="1423981"/>
            <a:ext cx="1302846" cy="1302846"/>
          </a:xfrm>
          <a:prstGeom prst="rect">
            <a:avLst/>
          </a:prstGeom>
        </p:spPr>
      </p:pic>
      <p:pic>
        <p:nvPicPr>
          <p:cNvPr id="54" name="Obraz 53" descr="Obraz zawierający kot, wewnątrz, zielony, biały&#10;&#10;Opis wygenerowany automatycznie">
            <a:extLst>
              <a:ext uri="{FF2B5EF4-FFF2-40B4-BE49-F238E27FC236}">
                <a16:creationId xmlns:a16="http://schemas.microsoft.com/office/drawing/2014/main" id="{A148B54B-AD96-1D40-876A-EFC5FC33D1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46679" y="2324724"/>
            <a:ext cx="1795245" cy="1196830"/>
          </a:xfrm>
          <a:prstGeom prst="rect">
            <a:avLst/>
          </a:prstGeom>
        </p:spPr>
      </p:pic>
      <p:pic>
        <p:nvPicPr>
          <p:cNvPr id="56" name="Obraz 55" descr="Obraz zawierający roślina, kwiat, siedzi, stół&#10;&#10;Opis wygenerowany automatycznie">
            <a:extLst>
              <a:ext uri="{FF2B5EF4-FFF2-40B4-BE49-F238E27FC236}">
                <a16:creationId xmlns:a16="http://schemas.microsoft.com/office/drawing/2014/main" id="{FA6F5DE4-1E8A-A841-AED0-F2B2BD89FE8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93688" y="2431479"/>
            <a:ext cx="1458686" cy="971813"/>
          </a:xfrm>
          <a:prstGeom prst="rect">
            <a:avLst/>
          </a:prstGeom>
        </p:spPr>
      </p:pic>
      <p:pic>
        <p:nvPicPr>
          <p:cNvPr id="58" name="Obraz 57" descr="Obraz zawierający ryś, zwierzę, kot, ssak&#10;&#10;Opis wygenerowany automatycznie">
            <a:extLst>
              <a:ext uri="{FF2B5EF4-FFF2-40B4-BE49-F238E27FC236}">
                <a16:creationId xmlns:a16="http://schemas.microsoft.com/office/drawing/2014/main" id="{AF366DEE-34C0-704B-B5A9-3B41CDEF95B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05144" y="2590485"/>
            <a:ext cx="1032476" cy="1267692"/>
          </a:xfrm>
          <a:prstGeom prst="rect">
            <a:avLst/>
          </a:prstGeom>
        </p:spPr>
      </p:pic>
      <p:pic>
        <p:nvPicPr>
          <p:cNvPr id="60" name="Obraz 59" descr="Obraz zawierający zewnętrzne, roślina iglasta, drzewo, roślina&#10;&#10;Opis wygenerowany automatycznie">
            <a:extLst>
              <a:ext uri="{FF2B5EF4-FFF2-40B4-BE49-F238E27FC236}">
                <a16:creationId xmlns:a16="http://schemas.microsoft.com/office/drawing/2014/main" id="{2884D65F-650F-8C48-AB1F-61B7AB77478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792271" y="1423980"/>
            <a:ext cx="1032476" cy="1568318"/>
          </a:xfrm>
          <a:prstGeom prst="rect">
            <a:avLst/>
          </a:prstGeom>
        </p:spPr>
      </p:pic>
      <p:pic>
        <p:nvPicPr>
          <p:cNvPr id="62" name="Obraz 61" descr="Obraz zawierający trawa, zewnętrzne, zielony, siedzi&#10;&#10;Opis wygenerowany automatycznie">
            <a:extLst>
              <a:ext uri="{FF2B5EF4-FFF2-40B4-BE49-F238E27FC236}">
                <a16:creationId xmlns:a16="http://schemas.microsoft.com/office/drawing/2014/main" id="{D82B0C2D-63DE-954D-81EE-B3273B2235A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79293" y="3660920"/>
            <a:ext cx="1410480" cy="938904"/>
          </a:xfrm>
          <a:prstGeom prst="rect">
            <a:avLst/>
          </a:prstGeom>
        </p:spPr>
      </p:pic>
      <p:pic>
        <p:nvPicPr>
          <p:cNvPr id="64" name="Obraz 63" descr="Obraz zawierający zewnętrzne, ssak, zwierzę, wilk&#10;&#10;Opis wygenerowany automatycznie">
            <a:extLst>
              <a:ext uri="{FF2B5EF4-FFF2-40B4-BE49-F238E27FC236}">
                <a16:creationId xmlns:a16="http://schemas.microsoft.com/office/drawing/2014/main" id="{CAECDF91-7CE5-C646-9794-355DEE87DA4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321599" y="5782764"/>
            <a:ext cx="1458686" cy="1018103"/>
          </a:xfrm>
          <a:prstGeom prst="rect">
            <a:avLst/>
          </a:prstGeom>
        </p:spPr>
      </p:pic>
      <p:pic>
        <p:nvPicPr>
          <p:cNvPr id="66" name="Obraz 65" descr="Obraz zawierający owoce, wewnątrz, stół, żywność&#10;&#10;Opis wygenerowany automatycznie">
            <a:extLst>
              <a:ext uri="{FF2B5EF4-FFF2-40B4-BE49-F238E27FC236}">
                <a16:creationId xmlns:a16="http://schemas.microsoft.com/office/drawing/2014/main" id="{91D33ACB-94C3-064F-8370-5A7147BD09E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23511" y="5761047"/>
            <a:ext cx="1633208" cy="108507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ABADB27-D68C-4249-9DB4-5C07F0424E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29178" y="5651576"/>
            <a:ext cx="1133104" cy="11331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FA193D-876F-B74D-B668-04BBD04C674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950270" y="3660920"/>
            <a:ext cx="1303551" cy="8646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AD7D7F2-A650-A443-9FAD-E481C08B62F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21016" y="3549274"/>
            <a:ext cx="1416932" cy="106269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8BCB1851-63DD-4243-BCCB-D542F62AE7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5730" y="2760612"/>
            <a:ext cx="1303551" cy="97766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5B720949-33E3-0D4F-AD6E-C10D7E2A757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187039" y="5849738"/>
            <a:ext cx="1289932" cy="93428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623A582-4629-4546-B428-BC919AC0D48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982348" y="2666190"/>
            <a:ext cx="1166505" cy="116650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72BEFDCC-2FA5-4F44-AF39-AC5FFDFB803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761447" y="3013777"/>
            <a:ext cx="1844748" cy="1129548"/>
          </a:xfrm>
          <a:prstGeom prst="rect">
            <a:avLst/>
          </a:prstGeom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553141EA-49EB-B34C-A8B3-2B410628B6C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11310" y="5550618"/>
            <a:ext cx="1000847" cy="1213148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A23B6730-CA30-F640-B941-A08D6B53C23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564439" y="4739190"/>
            <a:ext cx="1244916" cy="1164886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172CDD1C-1BC3-9E4C-8415-04D49DD8E70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874316" y="3854042"/>
            <a:ext cx="1346200" cy="965200"/>
          </a:xfrm>
          <a:prstGeom prst="rect">
            <a:avLst/>
          </a:prstGeom>
        </p:spPr>
      </p:pic>
      <p:pic>
        <p:nvPicPr>
          <p:cNvPr id="39" name="Obraz 38" descr="Obraz zawierający słoń, zewnętrzne, zwierzę, ssak&#10;&#10;Opis wygenerowany automatycznie">
            <a:extLst>
              <a:ext uri="{FF2B5EF4-FFF2-40B4-BE49-F238E27FC236}">
                <a16:creationId xmlns:a16="http://schemas.microsoft.com/office/drawing/2014/main" id="{6BAFC618-863F-534B-A244-DFA6C4B7272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965673" y="1465063"/>
            <a:ext cx="1032476" cy="1548714"/>
          </a:xfrm>
          <a:prstGeom prst="rect">
            <a:avLst/>
          </a:prstGeom>
        </p:spPr>
      </p:pic>
      <p:pic>
        <p:nvPicPr>
          <p:cNvPr id="43" name="Obraz 42" descr="Obraz zawierający trawa, zwierzę, zewnętrzne, ptak&#10;&#10;Opis wygenerowany automatycznie">
            <a:extLst>
              <a:ext uri="{FF2B5EF4-FFF2-40B4-BE49-F238E27FC236}">
                <a16:creationId xmlns:a16="http://schemas.microsoft.com/office/drawing/2014/main" id="{3CF91A78-4115-1641-AE61-68EA771D77D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097717" y="5741350"/>
            <a:ext cx="1059688" cy="1043258"/>
          </a:xfrm>
          <a:prstGeom prst="rect">
            <a:avLst/>
          </a:prstGeom>
        </p:spPr>
      </p:pic>
      <p:pic>
        <p:nvPicPr>
          <p:cNvPr id="47" name="Obraz 46" descr="Obraz zawierający roślina, kwiat, drzewo&#10;&#10;Opis wygenerowany automatycznie">
            <a:extLst>
              <a:ext uri="{FF2B5EF4-FFF2-40B4-BE49-F238E27FC236}">
                <a16:creationId xmlns:a16="http://schemas.microsoft.com/office/drawing/2014/main" id="{7E76CDB9-E218-9148-A691-D34F14952AA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274344" y="3854042"/>
            <a:ext cx="991633" cy="991633"/>
          </a:xfrm>
          <a:prstGeom prst="rect">
            <a:avLst/>
          </a:prstGeom>
        </p:spPr>
      </p:pic>
      <p:pic>
        <p:nvPicPr>
          <p:cNvPr id="51" name="Obraz 50" descr="Obraz zawierający siedzi, zwierzę, ptak, małe&#10;&#10;Opis wygenerowany automatycznie">
            <a:extLst>
              <a:ext uri="{FF2B5EF4-FFF2-40B4-BE49-F238E27FC236}">
                <a16:creationId xmlns:a16="http://schemas.microsoft.com/office/drawing/2014/main" id="{428D3DED-3D9D-A541-A818-FFA625E5E6B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164365" y="4331939"/>
            <a:ext cx="785371" cy="1319637"/>
          </a:xfrm>
          <a:prstGeom prst="rect">
            <a:avLst/>
          </a:prstGeom>
        </p:spPr>
      </p:pic>
      <p:pic>
        <p:nvPicPr>
          <p:cNvPr id="63" name="Obraz 62" descr="Obraz zawierający kiwi, owoce, zielony, siedzi&#10;&#10;Opis wygenerowany automatycznie">
            <a:extLst>
              <a:ext uri="{FF2B5EF4-FFF2-40B4-BE49-F238E27FC236}">
                <a16:creationId xmlns:a16="http://schemas.microsoft.com/office/drawing/2014/main" id="{477A33B4-A131-1149-A951-DD010E2B0D0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82616" y="3854090"/>
            <a:ext cx="1516665" cy="1009272"/>
          </a:xfrm>
          <a:prstGeom prst="rect">
            <a:avLst/>
          </a:prstGeom>
        </p:spPr>
      </p:pic>
      <p:pic>
        <p:nvPicPr>
          <p:cNvPr id="59" name="Obraz 58" descr="Obraz zawierający tort, stół, wewnątrz, żywność&#10;&#10;Opis wygenerowany automatycznie">
            <a:extLst>
              <a:ext uri="{FF2B5EF4-FFF2-40B4-BE49-F238E27FC236}">
                <a16:creationId xmlns:a16="http://schemas.microsoft.com/office/drawing/2014/main" id="{F6BDA1FB-7232-AE4D-9BA5-69039BB38502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354229" y="4379851"/>
            <a:ext cx="851829" cy="1241919"/>
          </a:xfrm>
          <a:prstGeom prst="rect">
            <a:avLst/>
          </a:prstGeom>
        </p:spPr>
      </p:pic>
      <p:pic>
        <p:nvPicPr>
          <p:cNvPr id="65" name="Obraz 64" descr="Obraz zawierający marchew, stół, pomarańczowy, różny&#10;&#10;Opis wygenerowany automatycznie">
            <a:extLst>
              <a:ext uri="{FF2B5EF4-FFF2-40B4-BE49-F238E27FC236}">
                <a16:creationId xmlns:a16="http://schemas.microsoft.com/office/drawing/2014/main" id="{8EFF733F-B869-054B-9C2B-6CD19D7DD5CF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861307" y="4626158"/>
            <a:ext cx="1133105" cy="1108554"/>
          </a:xfrm>
          <a:prstGeom prst="rect">
            <a:avLst/>
          </a:prstGeom>
        </p:spPr>
      </p:pic>
      <p:pic>
        <p:nvPicPr>
          <p:cNvPr id="68" name="Obraz 67" descr="Obraz zawierający stół, wewnątrz, żywność, owoce&#10;&#10;Opis wygenerowany automatycznie">
            <a:extLst>
              <a:ext uri="{FF2B5EF4-FFF2-40B4-BE49-F238E27FC236}">
                <a16:creationId xmlns:a16="http://schemas.microsoft.com/office/drawing/2014/main" id="{9ACED483-1962-804B-A8BC-9E1F1CD4BE54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10800000" flipV="1">
            <a:off x="3976539" y="4725713"/>
            <a:ext cx="1248297" cy="965201"/>
          </a:xfrm>
          <a:prstGeom prst="rect">
            <a:avLst/>
          </a:prstGeom>
        </p:spPr>
      </p:pic>
      <p:pic>
        <p:nvPicPr>
          <p:cNvPr id="70" name="Obraz 69" descr="Obraz zawierający owoce, wewnątrz, stół, talerz&#10;&#10;Opis wygenerowany automatycznie">
            <a:extLst>
              <a:ext uri="{FF2B5EF4-FFF2-40B4-BE49-F238E27FC236}">
                <a16:creationId xmlns:a16="http://schemas.microsoft.com/office/drawing/2014/main" id="{E0310592-3117-8245-9953-F35706B08685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428609" y="4739190"/>
            <a:ext cx="1248298" cy="1022578"/>
          </a:xfrm>
          <a:prstGeom prst="rect">
            <a:avLst/>
          </a:prstGeom>
        </p:spPr>
      </p:pic>
      <p:pic>
        <p:nvPicPr>
          <p:cNvPr id="72" name="Obraz 71" descr="Obraz zawierający trawa, zwierzę, zewnętrzne, ptak&#10;&#10;Opis wygenerowany automatycznie">
            <a:extLst>
              <a:ext uri="{FF2B5EF4-FFF2-40B4-BE49-F238E27FC236}">
                <a16:creationId xmlns:a16="http://schemas.microsoft.com/office/drawing/2014/main" id="{FA2C1E3C-9DB2-9F46-BAB9-E9737E4B491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788510" y="4901508"/>
            <a:ext cx="838421" cy="825422"/>
          </a:xfrm>
          <a:prstGeom prst="rect">
            <a:avLst/>
          </a:prstGeom>
        </p:spPr>
      </p:pic>
      <p:pic>
        <p:nvPicPr>
          <p:cNvPr id="74" name="Obraz 73" descr="Obraz zawierający cebula, wewnątrz, siedzi, stół&#10;&#10;Opis wygenerowany automatycznie">
            <a:extLst>
              <a:ext uri="{FF2B5EF4-FFF2-40B4-BE49-F238E27FC236}">
                <a16:creationId xmlns:a16="http://schemas.microsoft.com/office/drawing/2014/main" id="{C49A8D3E-6A82-3244-8A19-DCE9E7AE5216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flipH="1">
            <a:off x="9174247" y="4585954"/>
            <a:ext cx="963615" cy="940127"/>
          </a:xfrm>
          <a:prstGeom prst="rect">
            <a:avLst/>
          </a:prstGeom>
        </p:spPr>
      </p:pic>
      <p:pic>
        <p:nvPicPr>
          <p:cNvPr id="76" name="Obraz 75" descr="Obraz zawierający drewniane, żywność, banan, siedzi&#10;&#10;Opis wygenerowany automatycznie">
            <a:extLst>
              <a:ext uri="{FF2B5EF4-FFF2-40B4-BE49-F238E27FC236}">
                <a16:creationId xmlns:a16="http://schemas.microsoft.com/office/drawing/2014/main" id="{1AC5ADDE-D012-DE49-A84B-E3E403F45B85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762270" y="4914806"/>
            <a:ext cx="1133378" cy="7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</Words>
  <Application>Microsoft Macintosh PowerPoint</Application>
  <PresentationFormat>Panoramiczny</PresentationFormat>
  <Paragraphs>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Andrzejuk</dc:creator>
  <cp:lastModifiedBy>Artur Andrzejuk</cp:lastModifiedBy>
  <cp:revision>7</cp:revision>
  <dcterms:created xsi:type="dcterms:W3CDTF">2020-04-24T20:14:37Z</dcterms:created>
  <dcterms:modified xsi:type="dcterms:W3CDTF">2020-04-27T14:17:30Z</dcterms:modified>
</cp:coreProperties>
</file>