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4:43:38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1359 325 24575,'-5'0'0,"-1"1"0,-1 0 0,0 1 0,-5 2 0,-1 1 0,-4 2 0,-5 4 0,0 1 0,-9 3 0,-2 4 0,-9 2 0,-6 5 0,1-2 0,-6 7 0,5-3 0,-7 7 0,11-6 0,-5 5 0,8-4 0,-3 2 0,2 2 0,8-4 0,-2 2 0,4-1 0,-6 6 0,3-2 0,-5 4 0,5-4 0,0 4 0,4 2 0,2 2 0,4-4 0,-3 7 0,3-4 0,-5 11 0,5-6 0,-4 12 0,7 1 0,-4 9 0,5-1 0,1 6 0,2-1 0,3 7 0,1 2 0,5-11 0,3 3 0,1-7 0,1 4 0,1-1 0,2-8 0,1-3 0,0-4 0,0 2 0,0-5 0,1 4 0,1-6 0,-1 7 0,2 0 0,-3-3 0,2 7 0,1-5 0,0 10 0,3 2 0,-3-5 0,1 10 0,1-8 0,2 12 0,1-7 0,2 6 0,-1-2 0,2 4 0,-2 0 0,-1-10 0,1 2 0,0-6 0,1 4 0,2-7 0,0 3 0,1-7 0,2 4 0,3 1 0,-1-8 0,3 4 0,-3-6 0,3 4 0,0 2 0,1-5 0,3 6 0,3-2 0,3 5 0,2-6 0,-2 3 0,3-3 0,6 14 0,7 1 0,2 0 0,13 2 0,-3-9 0,-22-29 0,1-1 0,24 21 0,9 4 0,-4-7 0,12 2 0,-35-27 0,2 0 0,38 18 0,-34-19 0,1-2 0,-4-4 0,1 0 0,6 2 0,2-1 0,4-1 0,-1 0 0,-4-1 0,0-1 0,12 2 0,2 0-313,-3 0 0,0-2 313,8 0 0,2-1 0,-8-2 0,0-2 0,9 0 0,1-1 0,0-3 0,1 0 0,9 2 0,2-1-576,10-1 0,-1 0 576,-13-1 0,0-1 0,11 0 0,1 0 0,-8-2 0,1 1 0,-24-2 0,2 0 0,-1 0 0,1-1 0,0 1 0,-2-1 0,25 2 0,-2-1 0,8 1 0,-2 0 0,-10-2 0,0 0 0,9 0 0,-1 0 0,-13-2 0,-2 0 0,3-1 0,0 1 0,-7 0 0,1 0 0,7 0 0,0 0-237,-3 0 0,-2 0 237,-7-2 0,-1 0 0,1 1 0,0-2 0,-7 0 0,1-2 0,8 0 0,1 0 0,-4-1 0,-1-2 0,-6 1 0,0 0-46,-2-1 1,0-1 45,-4-1 0,-1-2 0,4 0 0,-1-2 0,-4 1 0,0-1 0,4-4 0,-1-2 0,-6 3 0,0-1 0,5-4 0,0-1 286,-6 0 0,-1 0-286,40-19 0,-45 17 0,-1-2 0,39-19 576,-38 19 0,0 0-576,31-20 517,3-2-517,-9 2 102,8-7-102,-1-3 0,-11 4 0,3-10 0,-7 3 0,7-11 0,-13-2 0,-7 6 0,-7-7 0,-13 13 0,4-18 0,-8 7 0,-4 0 0,-4-9 0,-6 8 0,-4-2 0,-3-3 0,-2 13 0,-1-18 0,-3 0 0,1 1 0,-5-10 0,-1 12 0,-5 2 0,-6-4 0,-3 10 0,-2 1 0,-2-5 0,3 17 0,-4-9 0,3 8 0,2 3 0,4-1 0,2 6 0,1 3 0,-3-7 0,3 10 0,-6-20 0,6 7 0,-3-8 0,2 1 0,-2 0 0,0 5 0,-6-8 0,6 16 0,-7-20 0,1 2 0,-2-8 0,-6-9 0,-3 6 0,0 5 0,-5-12 0,7 25 0,-8-21 0,-3 8 0,0 0 0,17 33 0,0-1 0,-27-32 0,0-4 0,22 36 0,-1 2 0,-18-26 0,17 27 0,-1-1 0,-27-29 0,-5 1 0,29 31 0,-2 2 0,2 2 0,0 2 0,-38-30 0,34 29 0,1 2 0,-22-11 0,-14-10 0,4 9 0,1 3 0,-5-1 0,8 10 0,5 6 0,-5 4 0,8 6 0,-1 2 0,-9 0 0,15 5 0,-19-1 0,14 4 0,-3-1 0,-4 3 0,7 0 0,-2 1 0,-4 1 0,13 1 0,-11 0 0,6-1 0,0 1 0,-4-1 0,4 2 0,4 0 0,-1 0 0,11 0 0,-10 0 0,2 0 0,1-1 0,-2 1 0,9-3 0,-1 3 0,-1-2 0,11 1 0,-9-1 0,9 1 0,-1-1 0,-2 1 0,2 0 0,-1 0 0,-4 0 0,10 1 0,-6-2 0,0 0 0,4-2 0,-4 2 0,7 0 0,0 1 0,-6-1 0,-3-1 0,-3 2 0,-3-2 0,11 3 0,-7-2 0,4 1 0,1-1 0,0 1 0,6-2 0,0 1 0,1 0 0,2 1 0,-6 1 0,-2 0 0,1 0 0,-9 0 0,6-2 0,-2 0 0,4-3 0,8 3 0,1-2 0,2 0 0,-1-1 0,-1-2 0,-2-1 0,0 2 0,0-4 0,3 2 0,2-1 0,-2-2 0,0 0 0,-3-1 0,2 0 0,-2 0 0,2 0 0,-2 1 0,1-2 0,3 3 0,-4-4 0,1 3 0,-4-4 0,2 3 0,-1-3 0,-1 1 0,1-1 0,-1 1 0,4 0 0,2 3 0,1-3 0,1 3 0,-1-3 0,2 3 0,-2-1 0,3 3 0,-2 0 0,3 4 0,-1 0 0,3 1 0,-2-1 0,1 2 0,0-1 0,-2 2 0,1 0 0,-1 0 0,5 1 0,-1 1 0,4 0 0,-4 0 0,3 0 0,2 1 0,0 0 0,2 1 0,-3 3 0,0-3 0,0 3 0,-1-1 0,2 0 0,-2 0 0,2 1 0,0-1 0,2 0 0,-1 0 0,-2 2 0,3-3 0,-1 2 0,4-3 0,-1 2 0,2-1 0,1-1 0,-1 1 0,1-1 0,2 0 0,-1-1 0,2 1 0,-1-2 0,1 2 0,-2-1 0,1 0 0,0 1 0,0-1 0,0 1 0,2 0 0,-1-1 0,0 1 0,-1 0 0,1-1 0,-5 1 0,2-1 0,-4 1 0,0 0 0,-4 1 0,3 0 0,-6 2 0,4-2 0,-2 2 0,2-1 0,3 0 0,2-1 0,2-1 0,0 0 0,1-1 0,1 1 0,1-2 0,1 2 0,-1-1 0,0 2 0,-1 0 0,2 1 0,-1 0 0,0-2 0,-1 2 0,1-1 0,-2 1 0,1 0 0,-1-2 0,0 3 0,1-3 0,0 2 0,-1-1 0,1 1 0,-1 0 0,2-1 0,0 0 0,1 0 0,-1 0 0,0 1 0,-1-2 0,2 2 0,-3-2 0,4 1 0,-2-1 0,2-1 0,-1 2 0,-2-1 0,3 1 0,-2-1 0,2 1 0,-1-1 0,0 1 0,1-1 0,0 0 0,-1 0 0,1 0 0,-1 1 0,1 0 0,-1-1 0,2 0 0,-2-1 0,0 2 0,0-1 0,-1 2 0,0-1 0,-2 2 0,0-1 0,-1 0 0,2-1 0,0 0 0,2 0 0,-3-1 0,3 0 0,-4 0 0,3-1 0,-3 1 0,2-1 0,-1 2 0,0-1 0,1 1 0,-2-1 0,1 0 0,0 0 0,2 0 0,1-1 0,-1 0 0,-1 0 0,-1 1 0,0 0 0,-1 0 0,1 1 0,-3-1 0,4 1 0,-3-2 0,4 0 0,0 0 0,1-1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4:49:3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1945 568 24575,'-13'7'0,"-3"1"0,1 1 0,-3 1 0,-3 1 0,-1 5 0,-5 1 0,-3 6 0,0-1 0,-4 9 0,3 0 0,-9 8 0,7-2 0,-8 8 0,5-2 0,-4 5 0,0 2 0,2-3 0,-2 9 0,-4 4 0,-8 10 0,-2 5 0,0-7 0,25-28 0,0 2 0,-1-2 0,-1 0 0,-3 7 0,-1 0 0,5-4 0,-1-1 0,-3 6 0,1 0 0,3-5 0,0 0 0,-2 5 0,0 0 0,2 0 0,2-2 0,-18 34 0,3 5 0,7-10 0,-1 6 0,5 1 0,6-11 0,2 5 0,0 0 0,-4 11 0,-2 1 0,0-7 0,1 5 0,2-1 0,-3 9 0,6-7 0,-4 5 0,5-7 0,-2 12 0,1-3 0,6-9 0,-2 8 0,4-13 0,0 12 0,4-7 0,2-9 0,3 6 0,0-7 0,5 7 0,-2-8 0,4 2 0,0-2 0,0 2 0,2 1 0,-2-12 0,0 2 0,0-6 0,0 4 0,0-2 0,0-4 0,0 1 0,1 0 0,1 2 0,0 2 0,4 0 0,-2 4 0,5 7 0,0 5 0,1-4 0,5 7 0,5-4 0,5 12 0,7 1 0,0-7 0,5 4 0,-3-14 0,5 7 0,-4-13 0,3 6 0,3-5 0,0 3 0,4 2 0,-6-12 0,4 2 0,-1-6 0,2-1 0,2 0 0,-5-10 0,7 3 0,-4-6 0,4 2 0,-6-5 0,2 3 0,-4-6 0,8 9 0,2-3 0,2 1 0,10 8 0,2-2 0,-23-21 0,1 1 0,2 1 0,1 0 0,-1-1 0,1 1 0,10 2 0,1 0 0,-2-2 0,1-1 0,11 0 0,1-1 0,-7-2 0,1-2 0,7-1 0,-1-2 0,-7-2 0,0 0 0,4-1 0,1-2 0,-4 0 0,-1-1 0,-4-1 0,0 0 0,7 0 0,0 0 0,-1 1 0,0-1 0,6 0 0,-1-1-3392,-5-1 0,-2-1 3392,-8-2 0,-1-1 0,0 0 0,-1 0 0,-1-1 0,1 0 0,6 1 0,2-1 0,-4 1 0,0-2 0,3 1 0,0-2 0,-6 0 0,1-1 0,2 0 0,1-1 3392,1 0 0,1 0-3392,41 3 0,-45-3 0,0-1 0,35 2 0,5 2 0,-5-4 0,-8-2 0,7 1 0,-4-2 0,14 1 0,0 0 0,-3-1 0,4 1 0,-2-3 0,-44 0 0,1 0 0,-3-1 0,1 0 0,3 0 0,1 0 0,0-1 0,-1 0 0,5 1 0,-1 0 0,5-3 0,-2 1 0,-6 0 0,-1 1 0,7-1 0,-1-1 0,-5 0 0,-1 0 0,7 0 0,0-1 0,-7 0 0,0-1 0,5-1 0,-1 0 0,-4 2 0,-1 0 0,4-3 0,-1 1 0,43 0 0,-16-3 0,-7 0 0,-12-1 0,6-3 0,-9 1 0,6-1 0,-3 0 0,9-2 0,5-1 0,-4 2 0,13 0 0,0 1 0,-36 7 0,3-1 0,3 1 0,1-1 0,-4 1 0,1 1 0,7-1 0,0 0 0,-5 2 0,-1 0 0,4-1 0,0 0 0,-7 2 0,0 0 0,2-1 0,0 0 0,-3 1 0,0 0 0,0-2 0,0 1 0,47-8 0,-21-2 0,2-2 0,-7-3 0,6-2 0,-3-2 0,-8 1 0,8-3 0,-3 0 0,16-5 0,-6 3 0,-35 13 0,1-1 0,39-15 0,5-3 0,-4-3 0,-17 2 0,3-11 0,-13-1 0,5-12 0,0-7 0,-7 2 0,-24 25 0,1-1 0,29-35 0,-28 31 0,0-1 0,-3 5 0,-1-1 0,3-2 0,0-1 0,0 2 0,-1 0 0,3-3 0,0 0 0,1-3 0,0 1 0,-6 5 0,1 1 0,3-5 0,0-1 0,-3 4 0,-1-1 0,3-4 0,1-2 0,-4 0 0,-1 1 0,-3 5 0,-2 0 0,-2-3 0,-1 0 0,18-37 0,-22 37 0,-1-1 0,14-35 0,-3-7 0,-6 10 0,1-12 0,-7 5 0,-1 6 0,-5-6 0,-2 2 0,1-7 0,-2-5 0,0 15 0,-4-9 0,1 10 0,-2-10 0,-1 8 0,0-8 0,1 7 0,1-11 0,1 6 0,-3 4 0,0-4 0,-3 3 0,1-7 0,-1 1 0,-1 12 0,0-5 0,0 8 0,-1-9 0,-1 11 0,-1-5 0,-5 8 0,-3-6 0,-5 5 0,-1 6 0,-2 1 0,0 8 0,-1-2 0,-4 4 0,1 8 0,-5-3 0,-2 6 0,-3-4 0,1 5 0,-4-1 0,1 3 0,-4-2 0,-7-2 0,0 4 0,-15-6 0,-1 1 0,-8 0 0,-1 0 0,6 6 0,-7-4 0,-2 2 0,30 17 0,-1 0 0,1 1 0,-2 0 0,-11-9 0,-3 1 0,3 2 0,0 1-281,-8-6 1,-1 1 280,0 3 0,2 2 0,8 2 0,1 1 0,-7-2 0,0 0 0,8 3 0,0 1 0,-4-3 0,1 1 0,4 2 0,3 0 0,-36-18 0,-2 2 0,8 1 0,34 18 0,0 0 0,-36-18 0,36 17 0,1 0 561,-33-15-561,-4-5 0,2 0 0,9 1 0,-10-7-6784,5-1 6784,-4-2 0,14 7 0,1 1 0,8 4 0,-4-5 0,1 1 0,14 4 6784,3 2-6784,11 2 0,-3-3 0,-1-10 0,2 6 0,-2-11 0,5 8 0,1-1 0,4 4 0,4 8 0,1 0 0,-2 2 0,-2-2 0,-4 2 0,-7-3 0,-3 4 0,-5-1 0,-2 4 0,6 8 0,-7 0 0,9 7 0,-12 2 0,-4 2 0,-6 4 0,-15-3 0,-5 4 0,-8 2 0,2 2 0,-6 1 0,4 0 0,-10 0 0,-1 0 0,12 1 0,36-1 0,-1 0 0,-37 2 0,38-2 0,0 0 0,-43 0 0,12 0 0,-3 0 0,10 0 0,-6 0 0,10 0 0,-1 0 0,8 0 0,-2 0 0,1 0 0,6 0 0,-3 1 0,5-1 0,-7 1 0,5-2 0,-4 1 0,0-1 0,-6-1 0,2 2 0,6-3 0,-3 3 0,8-1 0,-7 1 0,-5 0 0,7 0 0,-12 0 0,10 0 0,-6 0 0,8 0 0,-2 0 0,4 2 0,-5 1 0,3 2 0,7 0 0,-2 0 0,7 2 0,-5 0 0,0-2 0,7-1 0,-2 1 0,7-2 0,-3 3 0,6-3 0,-2 3 0,2-1 0,-2 3 0,-1 0 0,6-2 0,1 1 0,0-1 0,1 2 0,1-1 0,7 0 0,2-1 0,3-1 0,0 0 0,3-1 0,-4 2 0,0 1 0,-3-1 0,-4 2 0,3-4 0,-4 3 0,0-3 0,-3 3 0,-1-3 0,5 1 0,1-1 0,2 1 0,-4-1 0,3-1 0,-7 1 0,7-2 0,-5 0 0,-2 0 0,5-1 0,-7 0 0,7 0 0,-3-1 0,5 1 0,3 0 0,1-1 0,5 1 0,-3-1 0,4 1 0,0 0 0,4 2 0,0-2 0,2 2 0,1-3 0,-1 3 0,0-3 0,-2 2 0,-1-1 0,-4 2 0,1 0 0,-3 0 0,3-1 0,6 0 0,-1-1 0,5 0 0,-2 1 0,-1 0 0,1 2 0,-2-2 0,0 3 0,1-1 0,-3 1 0,1-1 0,2 0 0,1 1 0,4 1 0,0-1 0,0-1 0,1 0 0,-1 0 0,0 1 0,2-1 0,-2 2 0,0-2 0,1 1 0,-2 0 0,2 2 0,0-1 0,0-1 0,1 2 0,0-1 0,-1 1 0,2 0 0,-1 1 0,1 0 0,-2 1 0,2-1 0,0-2 0,1-1 0,-1-1 0,2-1 0,-1-1 0,1 0 0,-1-1 0,0 1 0,-1-1 0,0 3 0,-2 0 0,-1 2 0,-2 0 0,0 0 0,-1 1 0,1-1 0,-1 0 0,0-1 0,0 2 0,0-2 0,1-1 0,0 0 0,-1-1 0,2-1 0,0 0 0,2-2 0,3 2 0,-2-2 0,2 2 0,-2-1 0,1 0 0,0 0 0,0-1 0,0 1 0,-1-1 0,2 2 0,-1-2 0,1 2 0,-1-2 0,1 2 0,0-2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4:54:31.638"/>
    </inkml:context>
    <inkml:brush xml:id="br0">
      <inkml:brushProperty name="width" value="0.05" units="cm"/>
      <inkml:brushProperty name="height" value="0.05" units="cm"/>
      <inkml:brushProperty name="color" value="#0B47D7"/>
    </inkml:brush>
  </inkml:definitions>
  <inkml:trace contextRef="#ctx0" brushRef="#br0">1335 162 24575,'-13'4'0,"-8"5"0,-4 3 0,-6 5 0,-2 0 0,6-1 0,-7 7 0,4-4 0,-9 10 0,3-4 0,-5 8 0,3-1 0,-4 4 0,3 1 0,2-2 0,1 5 0,3 0 0,-7 6 0,1 1 0,4-4 0,-4 2 0,9 0 0,-5 5 0,6 3 0,-3 8 0,3 2 0,-2 10 0,2 0 0,4-5 0,-3 1 0,4-15 0,-4 2 0,5-14 0,2-1 0,1-4 0,2 3 0,-3 3 0,4-5 0,-3 6 0,4-4 0,-1 4 0,4-1 0,0-4 0,4 1 0,0 0 0,3 7 0,1-2 0,2 9 0,-1-3 0,-1 2 0,-2-3 0,0-5 0,1-1 0,-1 1 0,0 3 0,0 1 0,3-5 0,0 2 0,3-4 0,-2 10 0,0-6 0,1 5 0,0-6 0,1 1 0,1-3 0,0-5 0,0 3 0,0-1 0,0 5 0,0 5 0,0-3 0,0 10 0,1-3 0,-1 7-6784,1 1 6784,1-5 0,-2 3 0,1-3 0,-1 3 0,0-5 0,0 1 0,0-7 6784,-1 2-6784,-1-4 0,0-5 0,0 0 0,1-2 0,0 0 0,1-2 0,-1 1 0,1-2 0,1 5 0,1 1 0,2-3 0,3 6 0,-1-4 0,3 6 0,2-3 0,-2-5 0,4 4 0,-4-10 0,1 7 0,0-10 0,-3 4 0,2-4 0,-1 4 0,0 0 0,1-4 0,-2 1 0,0-7 0,0 2 0,-2-5 0,1 0 0,-2 0 0,2 3 0,0 2 0,3 4 0,1 0 0,4 4 0,1 3 0,2-1 0,1-3 0,2 1 0,2 0 0,6 4 0,1 0 0,0-6 0,-1 2 0,-10-10 0,0 2 0,-6-8 0,-1-4 0,-1 1 0,0-2 0,0 0 0,0-1 0,-1 0 0,1 1 0,-1 1 0,3 1 0,-1-1 0,5 3 0,3 3 0,8 2 0,0 2 0,4 1 0,-4-1 0,6 2 0,-1 0 0,2-1 0,1 1 0,-2-3 0,3 0 0,0-1 0,-4-3 0,0-1 0,-2-3 0,1-1 0,2-1 0,3-2 0,0 0 0,5 0 0,0 2 0,-3-6 0,4 0 0,3-3 0,6-3 0,6 2 0,-4-1 0,9-1 0,-1 0 0,6-2 0,-4 2 0,4-4 0,-8 1 0,6-2 0,-1 0 0,-6 1 0,5 0 0,0-1 0,1 1 0,1-2 0,-13 4 0,3-3 0,-10 1 0,3-2 0,-10-1 0,4 0 0,-5-2 0,8 0 0,-2-1 0,-1-1 0,4-2 0,-1-2 0,1-2 0,-1-1 0,-8 2 0,0 0 0,-1 0 0,2 2 0,-7 1 0,-4 4 0,-7 0 0,1 2 0,2-2 0,2 2 0,5-2 0,5-1 0,7-1 0,6-4 0,-3 6 0,10-5 0,-5 6 0,6-4 0,-12 3 0,4-5 0,-7 1 0,6-3 0,-4 0 0,-4-1 0,-1 0 0,-5-1 0,4 0 0,-5 2 0,-1 0 0,0 2 0,-2 0 0,1 0 0,-1 0 0,4-3 0,2-1 0,5-3 0,5 0 0,-6 1 0,2-3 0,-1-2 0,1-8 0,4-2 0,-4-2 0,3-1 0,-2 0 0,1-4 0,-6 0 0,-1-2 0,-6 0 0,1-2 0,-4 1 0,-5 4 0,-1-2 0,-2 2 0,0-3 0,2-1 0,-4 4 0,2-4 0,-3 2 0,1-5 0,-1 4 0,3-5 0,-1 6 0,4-9 0,1 1 0,-2-2 0,4-4-6784,-1 2 6784,4-5 0,-1-3 0,-1 3 0,-2-9 0,-1 2 0,0-8 0,-2 7 6784,0-2-6784,-2 5 0,-2-5 0,0-1 0,-7 8 0,0-3 0,-4 5 0,-2-4 0,2-4 0,-4 5 0,1-6 0,1 4 0,-3-10 0,4-5 0,-4 4 0,1-7 0,-1 8 0,-1-7 0,2 7 0,-2-4 0,0 6 0,-2-8 0,2 2 0,-2 9 0,1-2 0,-2 10 0,0-4 0,-1 11 0,-2 1 0,-2 8 0,-6 2 0,0 2 0,1 6 0,0 2 0,1 2 0,-1-1 0,-2 2 0,3 2 0,-5-4 0,2 2 0,-4-6 0,2 2 0,-4-2 0,3 0 0,-7-1 0,1-1 0,-2 3 0,-4-4 0,0 4 0,-5-3 0,1 5 0,4 8 0,-4 1 0,5 5 0,-4-1 0,1 3 0,3 1 0,-1 4 0,4 0 0,-5 0 0,2 2 0,-5 0 0,-1 3 0,-7-2 0,-3 0 0,4 1 0,-9 1 0,7 0 0,-6-2 0,7 0 0,-1-2 0,6 2 0,-1 0 0,3 0 0,8 3 0,0-1 0,5 0 0,-1-1 0,-2 2 0,2-3 0,-4 2 0,-1-1 0,-2 1 0,2 0 0,0-2 0,-1-2 0,-2 0 0,0-1 0,4 1 0,-3-2 0,-3-1 0,-2-2 0,1 1 0,9 3 0,-2-3 0,3 2 0,-4-2 0,4 2 0,0 0 0,2 1 0,-3-2 0,1-1 0,2 2 0,-1-4 0,-1 5 0,-3-5 0,0 3 0,0 1 0,2-1 0,-2 2 0,-2-4 0,-3 0 0,2 1 0,-3 0 0,6 2 0,-3 1 0,5 0 0,-1 0 0,3 2 0,1 0 0,1 2 0,4 0 0,-4 0 0,3-1 0,-4-1 0,0-1 0,-1 3 0,1-2 0,0 1 0,1-1 0,-2 0 0,-3-1 0,-2-1 0,-4-2 0,1 2 0,1-1 0,-2 1 0,2 1 0,-3-1 0,4 1 0,1 1 0,-1 2 0,0-1 0,-1 0 0,3-1 0,-1 1 0,4 2 0,-1 1 0,5 0 0,0 4 0,1-2 0,-1 1 0,1 1 0,-1-1 0,3 2 0,-2-2 0,1 1 0,-3-1 0,3 3 0,1-1 0,3 1 0,1 0 0,-1 0 0,0 0 0,-3 0 0,-1 1 0,-1 0 0,0 1 0,4 0 0,-1 0 0,1 0 0,-2 1 0,3-1 0,-1 1 0,6-2 0,-1 2 0,2-2 0,3 0 0,0 0 0,0-1 0,1 1 0,-2-1 0,2 2 0,1-2 0,-1 2 0,2-1 0,0-1 0,0 1 0,-1 0 0,0 1 0,-1-1 0,1 1 0,-2-1 0,0-1 0,-1 2 0,-1-1 0,0 1 0,0 0 0,1 0 0,-1 0 0,1-1 0,0 1 0,-1-1 0,0 1 0,0 0 0,-2 0 0,1-1 0,0 1 0,-2-1 0,0 0 0,0 1 0,-1 0 0,-2 0 0,1-1 0,-2 1 0,3-1 0,1 0 0,0 2 0,2-2 0,2 1 0,1-1 0,1 0 0,0 0 0,0 0 0,-1 0 0,0 0 0,-1 1 0,-1 0 0,0 0 0,-1-1 0,2 1 0,0-2 0,0 1 0,1 0 0,-2-1 0,1 2 0,-1-1 0,2 0 0,0 2 0,0-3 0,1 3 0,1-2 0,2 1 0,-1 0 0,0-1 0,0 1 0,0 0 0,0 0 0,-1 1 0,-1-1 0,2 1 0,-1-2 0,2 1 0,-2-1 0,0 0 0,1 2 0,-2-1 0,1 2 0,0-2 0,2 0 0,-1-1 0,2 1 0,-2 0 0,1 0 0,-1 0 0,-1 0 0,3 0 0,-3 0 0,3 1 0,-2 0 0,2 0 0,-2-1 0,1 0 0,4-7 0,1 1 0,3-6 0,-3 5 0,-2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4:55:20.7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1230 486 24575,'-21'27'0,"2"0"0,1 1 0,0 4 0,-1 1 0,-5 6 0,1 1 0,0-4 0,2 4 0,0-5 0,0 4 0,2-2 0,-4 3 0,2-3 0,-3 5 0,0-2 0,3-2 0,-1-2 0,3-1 0,-1 3 0,0-1 0,0 4 0,-2-3 0,0 5 0,1-1 0,3-6 0,0 7 0,-1-4 0,-1 7 0,-1 3 0,3-5 0,-2 5 0,1-2 0,-2 4 0,3-2 0,-1 7 0,0 6 0,-4 9 0,-5 8 0,2-6 0,-2 7 0,1-5 0,-2 10 0,2-8 0,2 7 0,3-1 0,-2 6 0,2 6 0,2-15 0,-1 8 0,4-13 0,-1 9 0,2-2 0,4-14 0,-1 2 0,1-13 0,2-2 0,-1-7 0,2-2 0,2-5 0,-2 3 0,4 3 0,-1-4 0,2 6 0,3-2 0,0 6 0,1-1 0,0 7 0,1-1 0,0 4 0,2-2 0,0-7 0,-2 1 0,2 0 0,-3 4 0,1 5 0,-1-4 0,0 6 0,0 2 0,0 8 0,0-4 0,0 11 0,0-7 0,1 12 0,0-1 0,1-9 0,1 5 0,1-7 0,1 1 0,-1-8 0,3-1 0,3 0 0,2-1 0,5 3 0,-2-16 0,4 1 0,-1-8 0,0 1 0,1-1 0,-3-10 0,-1 1 0,-5-10 0,2 3 0,-3-7 0,2 3 0,-1-3 0,4 5 0,1 1 0,1 0 0,4 4 0,3 0 0,3 5 0,4-3 0,4 3 0,2-5 0,3 0 0,3-2 0,-7-7 0,7 1 0,-2-2 0,3-2 0,1 2 0,-7-9 0,1 5 0,-2-6 0,3 4 0,-6-2 0,5 0 0,-5 0 0,4-2 0,1 2 0,-3-3 0,4 3 0,1 0 0,2-2 0,1 1 0,-8-3 0,-3 1 0,-7-2 0,0 0 0,-8-2 0,1 1 0,-6-1 0,3 0 0,-2-1 0,0-1 0,-1 1 0,0-1 0,4 2 0,-2 0 0,5 3 0,-1 1 0,4 3 0,1 0 0,1 0 0,5-1 0,-3-1 0,3-1 0,-4-1 0,-2-1 0,-2-3 0,1 2 0,1-1 0,-1 2 0,3 0 0,-1 0 0,4 2 0,3 0 0,-1-1 0,4 0 0,-3-1 0,-1-2 0,-3 0 0,1-1 0,-1 0 0,4 1 0,-2-1 0,-3-2 0,-1 2 0,-1-4 0,3 3 0,1 0 0,-1-2 0,4 1 0,-2-2 0,3 1 0,-5-1 0,2 0 0,-1 0 0,2-1 0,0 0 0,-3 1 0,1-1 0,-3-1 0,2 1 0,-6-1 0,4 2 0,-4 0 0,3 1 0,1 0 0,-3 1 0,6 0 0,0-1 0,5 1 0,-1 0 0,4 0 0,-1 0 0,5 1 0,2-2 0,-2 1 0,5-2 0,-4-1 0,5 1 0,-3-2 0,-4 0 0,3-1 0,-3 2 0,4-2 0,-3 1 0,4 0 0,-2-1 0,1 3 0,3-2 0,-8 1 0,9 1 0,-7-2 0,7 2 0,-4-1 0,-5-1 0,-2 1 0,-2 0 0,-1 0 0,-3-1 0,0 1 0,-6 0 0,-2-1 0,-2 0 0,-5-1 0,5 0 0,-5 0 0,6 0 0,-3-1 0,2 1 0,2-2 0,0 0 0,4 2 0,-4-4 0,3 2 0,0-1 0,3 1 0,0 0 0,0 0 0,-1-2 0,-2-1 0,3 1 0,-6 0 0,5 1 0,-4-1 0,3 0 0,-1-2 0,-1 0 0,1-1 0,1-1 0,3-1 0,-4 1 0,1-3 0,-2 2 0,2-4 0,-3 1 0,-1 2 0,-1-3 0,-3 1 0,1-2 0,-2 0 0,-3 1 0,-2 1 0,-3 1 0,1-1 0,-2 1 0,1-2 0,-1 2 0,-1-4 0,-1 2 0,0-2 0,1-2 0,1 1 0,2-7 0,-3 0 0,3-4 0,-1-2 0,0-4 0,-1 1 0,-3-1 0,1 1 0,-3 1 0,1-1 0,1 1 0,-4 5 0,1 1 0,-2 2 0,1 1 0,-1 3 0,1 1 0,-1 1 0,0-1 0,0-2 0,0 3 0,0-3 0,0 2 0,0-3 0,0 1 0,0-1 0,0-3 0,-1-1 0,1-4 0,-1 3 0,1-3 0,-1 1 0,0-2 0,-1-1 0,0 3 0,1 0 0,-1 3 0,-1-1 0,2 2 0,-4 1 0,2 3 0,-1-1 0,1 0 0,-1 4 0,0-3 0,1 4 0,-1-5 0,1 4 0,-1-3 0,1 3 0,-1-6 0,1 0 0,0 0 0,0 0 0,0 0 0,0 1 0,-1-1 0,0 5 0,0-1 0,-1 1 0,1-1 0,0 1 0,1 1 0,-1 2 0,1-1 0,1 2 0,-1 3 0,1-1 0,-1 4 0,0-1 0,-1 0 0,1 0 0,0 0 0,-1-2 0,2 2 0,0-1 0,0-1 0,-1-1 0,-1 0 0,1-2 0,0 4 0,-2-4 0,3 3 0,-3-2 0,1 1 0,0-2 0,0 2 0,-1-2 0,2 0 0,-2 1 0,1-1 0,1 0 0,-2-2 0,1 0 0,0 2 0,0 0 0,0 0 0,-1-1 0,0 0 0,0-1 0,1 3 0,0-3 0,1 2 0,-2 0 0,0-2 0,1 3 0,-1-2 0,2 3 0,-2-4 0,1 2 0,-1-3 0,-1 0 0,2 1 0,-2 1 0,1-1 0,0-1 0,-2-2 0,1 4 0,1-1 0,-1 3 0,2-2 0,-2 1 0,2-1 0,-4 2 0,3-2 0,-2 4 0,3-2 0,-2 2 0,2 0 0,-1-2 0,1 2 0,-1-2 0,1 2 0,-1 0 0,2 2 0,-1-1 0,1 0 0,-1 0 0,0-2 0,-1-2 0,0 1 0,1-2 0,-2 0 0,0-2 0,-1 0 0,-1-1 0,3 2 0,1 1 0,1 3 0,0 1 0,0-1 0,1 1 0,0-1 0,0 2 0,-1 0 0,3 1 0,-2-1 0,2 2 0,0 0 0,0 1 0,0 2 0,0 1 0,0-1 0,0 0 0,0-2 0,1-1 0,0-2 0,2 0 0,0-4 0,3 0 0,-2-3 0,2 1 0,-1 2 0,0-1 0,1-1 0,0 0 0,-2 1 0,2 2 0,-2 2 0,0 1 0,0-1 0,-1 2 0,0 0 0,0 2 0,0 0 0,1 0 0,-1 1 0,0 0 0,0-3 0,0 0 0,2 0 0,-2 0 0,2 1 0,-1-3 0,2 1 0,-1-2 0,-1 2 0,3-2 0,-3 1 0,3-1 0,-2 2 0,0-1 0,-1 1 0,2-1 0,-2 0 0,1 0 0,-1 1 0,1 0 0,-2-2 0,0 3 0,-1-2 0,0 4 0,0-2 0,-1 2 0,1 0 0,-2 2 0,1-1 0,-1 0 0,0 1 0,1 0 0,-1 0 0,1-1 0,-1-1 0,0 1 0,0-2 0,0 3 0,0-2 0,0 2 0,0 0 0,0-1 0,0 1 0,0-2 0,0 0 0,0-1 0,0 0 0,1-2 0,0 1 0,-1 0 0,0-2 0,0 2 0,1-3 0,0 3 0,0-5 0,-1 3 0,0-3 0,1-1 0,0 2 0,-1 0 0,1 0 0,-1 3 0,1 0 0,-1 1 0,0 2 0,0-1 0,-1 3 0,0 0 0,0 2 0,1 1 0,0-1 0,0 0 0,0 0 0,0 0 0,0 1 0,0-3 0,1 1 0,0-1 0,0-4 0,-1 0 0,0-1 0,0 0 0,0 0 0,0-2 0,0-1 0,1 1 0,1-2 0,-2 1 0,2 1 0,-2-1 0,2 2 0,-1 0 0,0 1 0,1 1 0,-1 2 0,1 0 0,-1 2 0,1 2 0,-2-2 0,2 3 0,-2 0 0,2-1 0,-2 1 0,3-4 0,-1 3 0,2-4 0,-1 1 0,0-2 0,0 1 0,0-2 0,1 1 0,0-1 0,0 1 0,1-1 0,0 0 0,-1-1 0,0 2 0,-1-2 0,0 2 0,0 0 0,-1 2 0,-1 1 0,0 2 0,1-2 0,-2 2 0,2-2 0,-2 2 0,1-2 0,0 3 0,-1-2 0,2 0 0,-1 0 0,0-1 0,1-1 0,-1 0 0,1-2 0,0-1 0,0 1 0,1-3 0,-1 3 0,2-4 0,-1-1 0,-1-1 0,0-3 0,1 0 0,-2-1 0,2-3 0,-2 4 0,1-4 0,0 1 0,1-3 0,-1 2 0,-1-2 0,1 2 0,-1 0 0,1-1 0,0 5 0,-1-2 0,0 4 0,0 1 0,-1 2 0,1 1 0,-1 0 0,1 2 0,-1-2 0,0 2 0,1-2 0,-1 0 0,1-2 0,0 0 0,-1 0 0,2-1 0,-1-2 0,2-1 0,-2 0 0,1-1 0,-1 1 0,0-1 0,1-1 0,0 3 0,1-4 0,-1 5 0,0-3 0,0 1 0,1 0 0,0-1 0,-1-1 0,0 0 0,1 1 0,0-1 0,0 2 0,-1-4 0,0 2 0,2-2 0,-2 0 0,1-1 0,1 0 0,-3 1 0,1-1 0,-1 1 0,0-4 0,1 1 0,0-1 0,-2 0 0,2-2 0,-1 1 0,1 1 0,-1 0 0,-1 1 0,1-3 0,-1 3 0,2 1 0,-1 3 0,1 1 0,0-1 0,0 4 0,-2-3 0,1 3 0,0-2 0,0 0 0,1 1 0,0-2 0,0 0 0,2-1 0,-1-1 0,1 1 0,0-1 0,-1 0 0,2-2 0,-1 3 0,0 0 0,-1 1 0,3-2 0,-1 1 0,0 0 0,0 2 0,0-2 0,0 2 0,2 0 0,-4 2 0,2 1 0,-1 1 0,-2-2 0,1 3 0,-2-3 0,0 5 0,1-4 0,-1 3 0,0-2 0,1 0 0,-1 0 0,0-1 0,-1 2 0,1-3 0,-1 0 0,1-4 0,-1 2 0,0 0 0,-1-2 0,1 0 0,-2-4 0,2 2 0,-1 1 0,0 1 0,-1 0 0,0 0 0,-2 1 0,2 0 0,-2 2 0,1 0 0,0 2 0,-3 0 0,2 3 0,-3-1 0,3 1 0,-1-1 0,0 1 0,0 0 0,-2-1 0,-2 1 0,-1 1 0,-2-3 0,0 0 0,-6-3 0,2-1 0,-4 2 0,1-2 0,0 2 0,0-1 0,2 2 0,-5-2 0,1 3 0,-5-1 0,1 1 0,0 1 0,-3 2 0,0 1 0,-7-1 0,0-2 0,1 1 0,-4-3 0,2 1 0,-3 0 0,2-2 0,-2 5 0,0-2 0,-4 1 0,-2-3 0,5 2 0,-3-2 0,7 3 0,-7 0 0,9 1 0,-5 1 0,7 0 0,-2 0 0,0 0 0,5 2 0,-9-2 0,6 2 0,-6 0 0,1 2 0,5 2 0,-10-1 0,4 1 0,-8 0 0,7 1 0,-2 1 0,7 2 0,-3-1 0,-2 1 0,5 0 0,-5 0 0,5 0 0,-1 0 0,3 0 0,1 1 0,3-1 0,-1 2 0,0-1 0,4 1 0,-1-1 0,2-1 0,-3 0 0,1 0 0,0 0 0,-2 0 0,0 0 0,-4 0 0,3 0 0,-3 0 0,2 0 0,-4 0 0,0 0 0,3 0 0,-1 0 0,2 0 0,-4 0 0,2 0 0,-4-2 0,1 2 0,-4-1 0,1 1 0,3 0 0,2 0 0,1 1 0,3 0 0,1 1 0,4 0 0,1-2 0,4 1 0,1 0 0,2 0 0,1 0 0,0 1 0,2-2 0,0 2 0,2-2 0,-1 3 0,-1-1 0,-2 1 0,0-1 0,-1 0 0,0 0 0,-1 2 0,-1-1 0,2 0 0,-2 1 0,3-2 0,-4 1 0,-1 1 0,4 1 0,-4-1 0,5 2 0,-4-2 0,5 1 0,-3 0 0,5-3 0,0 2 0,3-1 0,0 0 0,-1 0 0,1 0 0,-2 2 0,0-1 0,-2 4 0,1-3 0,-4 5 0,2-1 0,0 0 0,-2 0 0,3 0 0,-3 1 0,4-2 0,2 0 0,2-2 0,1 1 0,-1-1 0,1-1 0,-2 1 0,3 0 0,-3-1 0,-1 1 0,2-1 0,-4 1 0,4-1 0,-2 1 0,2 0 0,1-3 0,0 3 0,0-2 0,1 2 0,-1-3 0,1 2 0,-1-2 0,0 3 0,0-3 0,2 2 0,0-2 0,2 1 0,-2-1 0,2 0 0,-4-1 0,3 3 0,-3-3 0,2 3 0,-3-1 0,2 0 0,-2 0 0,2-1 0,-2 1 0,3 0 0,-2 0 0,1-1 0,-1 1 0,0 0 0,-2 0 0,0-1 0,-2 1 0,1-1 0,0 1 0,3-1 0,-2 0 0,2-1 0,-1 1 0,1-1 0,-1 1 0,2-1 0,0 0 0,3-1 0,-1 0 0,0 1 0,0 0 0,0 0 0,0 0 0,1-1 0,-2 1 0,2-1 0,0 0 0,0 1 0,-1-2 0,0 2 0,1-1 0,1 0 0,-1 1 0,0-1 0,0 0 0,-1 1 0,2-1 0,0 0 0,0 1 0,0-1 0,-1 2 0,0 0 0,1-1 0,-2 0 0,1-1 0,0 0 0,1 1 0,0-1 0,0 1 0,-1 0 0,0 0 0,-2-1 0,0 1 0,-3-1 0,2 1 0,-1-1 0,1 1 0,2-1 0,1-1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60286-49F0-BF42-A5C5-1C97DC85994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4C221-AA98-8E40-B2DE-21CA2E49F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7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28B-D4C7-D242-A233-E213B694B086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6AF3-5AA9-B942-AC6B-DE07C912A37D}" type="datetime1">
              <a:rPr lang="pl-PL" smtClean="0"/>
              <a:t>30.04.2020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15F-6485-2D49-8020-B65C417FB505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5FDD-B876-7E49-A6D9-E4D6A11BF109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D814-B9FF-3746-B1C8-461ACA15D947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C78F-5DD8-3D42-8DBA-244BFB303430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05FF-871A-2047-9C04-2068D9FCC704}" type="datetime1">
              <a:rPr lang="pl-PL" smtClean="0"/>
              <a:t>30.04.2020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64AC-D811-ED4F-B7B9-196EF7FC4741}" type="datetime1">
              <a:rPr lang="pl-PL" smtClean="0"/>
              <a:t>30.04.2020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7BA4-D830-F544-BE7E-F2CE70CF1C4B}" type="datetime1">
              <a:rPr lang="pl-PL" smtClean="0"/>
              <a:t>30.04.2020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0FF5-A97D-394E-897E-ACF2E25C199A}" type="datetime1">
              <a:rPr lang="pl-PL" smtClean="0"/>
              <a:t>30.04.2020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A31F-05C4-1546-B49D-D7A82B35E4E0}" type="datetime1">
              <a:rPr lang="pl-PL" smtClean="0"/>
              <a:t>30.04.2020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8667-7FA6-0547-8964-4DBC718939B7}" type="datetime1">
              <a:rPr lang="pl-PL" smtClean="0"/>
              <a:t>30.04.2020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Jak uporządkować świat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BE07-9E14-6A47-BB17-2BD50101625E}" type="datetime1">
              <a:rPr lang="pl-PL" smtClean="0"/>
              <a:t>30.04.2020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Jak uporządkować świat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customXml" Target="../ink/ink4.xm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customXml" Target="../ink/ink2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59D9D-1234-4162-B303-C857EC58B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" b="1509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DD9F38-9572-3448-9631-A9623EF53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pl-PL" sz="4400" dirty="0"/>
              <a:t>Etyka lekcja 10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96AAC-7A00-6D45-AB88-B2E98B4B3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pl-PL" sz="2000" dirty="0"/>
              <a:t>Jak uporządkować świat? C.d.</a:t>
            </a:r>
          </a:p>
        </p:txBody>
      </p:sp>
    </p:spTree>
    <p:extLst>
      <p:ext uri="{BB962C8B-B14F-4D97-AF65-F5344CB8AC3E}">
        <p14:creationId xmlns:p14="http://schemas.microsoft.com/office/powerpoint/2010/main" val="622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AF4D4-6EEC-4D4D-B9AC-4E8E8650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Myślenie 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69E4DB-CD7B-BD43-93C6-D19CE715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Myśleć logicznie to myśleć w sposób uporządkowany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80621C7C-0E75-E143-BCFA-ECE5AEE69A16}"/>
              </a:ext>
            </a:extLst>
          </p:cNvPr>
          <p:cNvSpPr/>
          <p:nvPr/>
        </p:nvSpPr>
        <p:spPr>
          <a:xfrm>
            <a:off x="5474525" y="28263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6A378A-68A1-EB43-A0BA-A0C5976A8620}"/>
              </a:ext>
            </a:extLst>
          </p:cNvPr>
          <p:cNvSpPr txBox="1"/>
          <p:nvPr/>
        </p:nvSpPr>
        <p:spPr>
          <a:xfrm>
            <a:off x="4867755" y="3812810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Logika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77F9C58-1B4F-0847-BC3B-69D282AE4683}"/>
              </a:ext>
            </a:extLst>
          </p:cNvPr>
          <p:cNvSpPr txBox="1"/>
          <p:nvPr/>
        </p:nvSpPr>
        <p:spPr>
          <a:xfrm>
            <a:off x="6565927" y="3412700"/>
            <a:ext cx="583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Strzałka w dół 6">
            <a:extLst>
              <a:ext uri="{FF2B5EF4-FFF2-40B4-BE49-F238E27FC236}">
                <a16:creationId xmlns:a16="http://schemas.microsoft.com/office/drawing/2014/main" id="{7D6F336D-AF22-3341-A431-E46F29CE99F9}"/>
              </a:ext>
            </a:extLst>
          </p:cNvPr>
          <p:cNvSpPr/>
          <p:nvPr/>
        </p:nvSpPr>
        <p:spPr>
          <a:xfrm>
            <a:off x="5502234" y="43441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34B7064-C8C4-F74C-B252-D960336FE86C}"/>
              </a:ext>
            </a:extLst>
          </p:cNvPr>
          <p:cNvSpPr txBox="1"/>
          <p:nvPr/>
        </p:nvSpPr>
        <p:spPr>
          <a:xfrm>
            <a:off x="1298369" y="5310690"/>
            <a:ext cx="959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dirty="0">
                <a:solidFill>
                  <a:schemeClr val="tx1"/>
                </a:solidFill>
              </a:rPr>
              <a:t>To nauka, z której korzysta filozofia i która porządkuje nasze myślenie i nasze mówienie</a:t>
            </a:r>
            <a:endParaRPr lang="pl-PL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AF4FCA1-ABF6-3847-B696-E34B94FD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005E1D0-AC58-2241-BF98-EC4546CA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EB6E3DE-9598-CF41-A53F-E512BF0C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/>
              <a:t>Co to jest cecha?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1904C0-0B07-7A4C-92D3-ADBFEA83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363"/>
            <a:ext cx="4919663" cy="4419600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To stała wartość, opisująca coś lub kogoś</a:t>
            </a:r>
          </a:p>
          <a:p>
            <a:r>
              <a:rPr lang="pl-PL" sz="2000" dirty="0"/>
              <a:t>Pozwala nam odróżniać jakąś rzecz lub przedmiot od innych rzeczy lub przedmiotów</a:t>
            </a:r>
          </a:p>
          <a:p>
            <a:endParaRPr lang="pl-PL" sz="2000" dirty="0"/>
          </a:p>
          <a:p>
            <a:r>
              <a:rPr lang="pl-PL" sz="2000" dirty="0"/>
              <a:t>Np. Specyficzną cechą samochodu </a:t>
            </a:r>
          </a:p>
          <a:p>
            <a:pPr marL="0" indent="0">
              <a:buNone/>
            </a:pPr>
            <a:r>
              <a:rPr lang="pl-PL" sz="2000" dirty="0"/>
              <a:t>Bolesława jest to, że psuje się </a:t>
            </a:r>
          </a:p>
          <a:p>
            <a:pPr marL="0" indent="0">
              <a:buNone/>
            </a:pPr>
            <a:r>
              <a:rPr lang="pl-PL" sz="2000" dirty="0"/>
              <a:t>zaraz po uruchomieniu</a:t>
            </a:r>
          </a:p>
        </p:txBody>
      </p:sp>
      <p:pic>
        <p:nvPicPr>
          <p:cNvPr id="5" name="Obraz 4" descr="Obraz zawierający zewnętrzne, samochód, droga, trawa&#10;&#10;Opis wygenerowany automatycznie">
            <a:extLst>
              <a:ext uri="{FF2B5EF4-FFF2-40B4-BE49-F238E27FC236}">
                <a16:creationId xmlns:a16="http://schemas.microsoft.com/office/drawing/2014/main" id="{DDA0885B-528D-564F-858F-762C7C439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5AC49A-170C-3945-90F8-99B7CAE8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FA87CA-3C29-9145-8BDA-FF142725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8B586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2F7533C-065C-C14D-9BB3-A99C7190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pl-PL"/>
              <a:t>Klasyfikacja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415EA82-CA46-5A4A-BB52-8D9C7AC5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957638"/>
            <a:ext cx="4079180" cy="116548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2066EA-DA5D-5B47-8CD5-9DDA19C4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pl-PL" sz="2400" b="1" dirty="0"/>
              <a:t>Klasyfikacja</a:t>
            </a:r>
            <a:r>
              <a:rPr lang="pl-PL" sz="2400" dirty="0"/>
              <a:t> - to przyporządkowanie rzeczy do zbiorów (np. jamnik należy do klasy psów, a psy do klasy zwierząt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D731A4-3151-F640-B4D7-E1CE9BB4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Jak uporządkować świat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D4308F-71D7-8E4B-98AF-42AFDFD0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B2B751-F043-0F4A-A51B-9531488A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Zbiór i klasa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07A24C-7A66-5B4C-8F89-BFE6E915A6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Zbiór →</a:t>
            </a:r>
            <a:r>
              <a:rPr lang="pl-PL" dirty="0"/>
              <a:t> grupa obiektów, które łączy wspólna cecha</a:t>
            </a:r>
          </a:p>
          <a:p>
            <a:pPr marL="0" indent="0">
              <a:buNone/>
            </a:pPr>
            <a:r>
              <a:rPr lang="pl-PL" dirty="0"/>
              <a:t>Np. Zbiór kotów domowych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E557F85-1D48-1348-A8CE-49E417901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670" y="2011680"/>
            <a:ext cx="5134178" cy="416052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Klasa → </a:t>
            </a:r>
            <a:r>
              <a:rPr lang="pl-PL" dirty="0"/>
              <a:t>zbiór zbiorów</a:t>
            </a:r>
          </a:p>
          <a:p>
            <a:pPr marL="0" indent="0">
              <a:buNone/>
            </a:pPr>
            <a:r>
              <a:rPr lang="pl-PL" dirty="0"/>
              <a:t>Np. Klasa kotowatych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 descr="Obraz zawierający kot, siedzi, zwierzę, patrzenie&#10;&#10;Opis wygenerowany automatycznie">
            <a:extLst>
              <a:ext uri="{FF2B5EF4-FFF2-40B4-BE49-F238E27FC236}">
                <a16:creationId xmlns:a16="http://schemas.microsoft.com/office/drawing/2014/main" id="{0E9B90AC-9387-8B49-AE8A-D2588F34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7456" y="4581839"/>
            <a:ext cx="1432739" cy="750125"/>
          </a:xfrm>
          <a:prstGeom prst="rect">
            <a:avLst/>
          </a:prstGeom>
        </p:spPr>
      </p:pic>
      <p:pic>
        <p:nvPicPr>
          <p:cNvPr id="11" name="Obraz 10" descr="Obraz zawierający kot, wewnątrz, zwierzę, ssak&#10;&#10;Opis wygenerowany automatycznie">
            <a:extLst>
              <a:ext uri="{FF2B5EF4-FFF2-40B4-BE49-F238E27FC236}">
                <a16:creationId xmlns:a16="http://schemas.microsoft.com/office/drawing/2014/main" id="{27C225B3-8710-8C46-9C2A-D51CBD91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63" y="5377019"/>
            <a:ext cx="501902" cy="750126"/>
          </a:xfrm>
          <a:prstGeom prst="rect">
            <a:avLst/>
          </a:prstGeom>
        </p:spPr>
      </p:pic>
      <p:pic>
        <p:nvPicPr>
          <p:cNvPr id="13" name="Obraz 12" descr="Obraz zawierający wewnątrz, pies, siedzi, małe&#10;&#10;Opis wygenerowany automatycznie">
            <a:extLst>
              <a:ext uri="{FF2B5EF4-FFF2-40B4-BE49-F238E27FC236}">
                <a16:creationId xmlns:a16="http://schemas.microsoft.com/office/drawing/2014/main" id="{9285EA54-F929-4743-80DF-9307717AC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90409" y="5165766"/>
            <a:ext cx="500370" cy="8895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CB6433D8-029F-B340-A64F-8959DA764C59}"/>
                  </a:ext>
                </a:extLst>
              </p14:cNvPr>
              <p14:cNvContentPartPr/>
              <p14:nvPr/>
            </p14:nvContentPartPr>
            <p14:xfrm>
              <a:off x="700270" y="4418748"/>
              <a:ext cx="3036240" cy="224100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B6433D8-029F-B340-A64F-8959DA764C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270" y="4409748"/>
                <a:ext cx="3053880" cy="225864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Obraz 17" descr="Obraz zawierający kot, ssak, zdjęcie, zwierzę&#10;&#10;Opis wygenerowany automatycznie">
            <a:extLst>
              <a:ext uri="{FF2B5EF4-FFF2-40B4-BE49-F238E27FC236}">
                <a16:creationId xmlns:a16="http://schemas.microsoft.com/office/drawing/2014/main" id="{195A0516-8F9B-E348-B45F-0A89A77B9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81" y="3842105"/>
            <a:ext cx="1288473" cy="751609"/>
          </a:xfrm>
          <a:prstGeom prst="rect">
            <a:avLst/>
          </a:prstGeom>
        </p:spPr>
      </p:pic>
      <p:pic>
        <p:nvPicPr>
          <p:cNvPr id="19" name="Obraz 18" descr="Obraz zawierający kot, siedzi, zwierzę, patrzenie&#10;&#10;Opis wygenerowany automatycznie">
            <a:extLst>
              <a:ext uri="{FF2B5EF4-FFF2-40B4-BE49-F238E27FC236}">
                <a16:creationId xmlns:a16="http://schemas.microsoft.com/office/drawing/2014/main" id="{7E325834-E3AB-3E46-9E07-9003DD78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08000" y="3853785"/>
            <a:ext cx="1432739" cy="750125"/>
          </a:xfrm>
          <a:prstGeom prst="rect">
            <a:avLst/>
          </a:prstGeom>
        </p:spPr>
      </p:pic>
      <p:pic>
        <p:nvPicPr>
          <p:cNvPr id="20" name="Obraz 19" descr="Obraz zawierający wewnątrz, pies, siedzi, małe&#10;&#10;Opis wygenerowany automatycznie">
            <a:extLst>
              <a:ext uri="{FF2B5EF4-FFF2-40B4-BE49-F238E27FC236}">
                <a16:creationId xmlns:a16="http://schemas.microsoft.com/office/drawing/2014/main" id="{E0141C19-CDC0-0347-9DC0-537E4E44F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21453" y="4804289"/>
            <a:ext cx="500370" cy="889546"/>
          </a:xfrm>
          <a:prstGeom prst="rect">
            <a:avLst/>
          </a:prstGeom>
        </p:spPr>
      </p:pic>
      <p:pic>
        <p:nvPicPr>
          <p:cNvPr id="21" name="Obraz 20" descr="Obraz zawierający kot, wewnątrz, zwierzę, ssak&#10;&#10;Opis wygenerowany automatycznie">
            <a:extLst>
              <a:ext uri="{FF2B5EF4-FFF2-40B4-BE49-F238E27FC236}">
                <a16:creationId xmlns:a16="http://schemas.microsoft.com/office/drawing/2014/main" id="{5150B336-A4E6-A64D-BB41-DDCE7C86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133" y="4726053"/>
            <a:ext cx="501902" cy="750126"/>
          </a:xfrm>
          <a:prstGeom prst="rect">
            <a:avLst/>
          </a:prstGeom>
        </p:spPr>
      </p:pic>
      <p:pic>
        <p:nvPicPr>
          <p:cNvPr id="23" name="Obraz 22" descr="Obraz zawierający zewnętrzne, czarny, pies, zwierzę&#10;&#10;Opis wygenerowany automatycznie">
            <a:extLst>
              <a:ext uri="{FF2B5EF4-FFF2-40B4-BE49-F238E27FC236}">
                <a16:creationId xmlns:a16="http://schemas.microsoft.com/office/drawing/2014/main" id="{894BEC34-A3BF-C14A-8659-2A06A90D0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325" y="5331964"/>
            <a:ext cx="1032121" cy="6635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2B4C4685-3243-1E4E-957A-7C6F0EBCC2C6}"/>
                  </a:ext>
                </a:extLst>
              </p14:cNvPr>
              <p14:cNvContentPartPr/>
              <p14:nvPr/>
            </p14:nvContentPartPr>
            <p14:xfrm>
              <a:off x="6384310" y="3184668"/>
              <a:ext cx="4325760" cy="314424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2B4C4685-3243-1E4E-957A-7C6F0EBCC2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5310" y="3176028"/>
                <a:ext cx="4343400" cy="31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C865814B-7CC4-8E49-9F57-DA8D42C13047}"/>
                  </a:ext>
                </a:extLst>
              </p14:cNvPr>
              <p14:cNvContentPartPr/>
              <p14:nvPr/>
            </p14:nvContentPartPr>
            <p14:xfrm>
              <a:off x="8486710" y="3709188"/>
              <a:ext cx="1995840" cy="221868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C865814B-7CC4-8E49-9F57-DA8D42C130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78070" y="3700548"/>
                <a:ext cx="2013480" cy="22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D99A461D-B990-BE44-9272-CE91466845AE}"/>
                  </a:ext>
                </a:extLst>
              </p14:cNvPr>
              <p14:cNvContentPartPr/>
              <p14:nvPr/>
            </p14:nvContentPartPr>
            <p14:xfrm>
              <a:off x="6599950" y="3476628"/>
              <a:ext cx="1923120" cy="271188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D99A461D-B990-BE44-9272-CE91466845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2310" y="3458988"/>
                <a:ext cx="1958760" cy="27475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Symbol zastępczy stopki 29">
            <a:extLst>
              <a:ext uri="{FF2B5EF4-FFF2-40B4-BE49-F238E27FC236}">
                <a16:creationId xmlns:a16="http://schemas.microsoft.com/office/drawing/2014/main" id="{B460EE39-3978-4F4A-9C5A-0B90E182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Jak uporządkować świat</a:t>
            </a:r>
          </a:p>
        </p:txBody>
      </p:sp>
      <p:sp>
        <p:nvSpPr>
          <p:cNvPr id="31" name="Symbol zastępczy numeru slajdu 30">
            <a:extLst>
              <a:ext uri="{FF2B5EF4-FFF2-40B4-BE49-F238E27FC236}">
                <a16:creationId xmlns:a16="http://schemas.microsoft.com/office/drawing/2014/main" id="{EB7BD139-403F-3746-9E91-556FEC8B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F994C0-2A89-4EE7-A2E1-2D1BC34C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0E0B39D-28FB-41E0-999D-8298BDB0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8B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0CD48B7-DF01-054C-BDAC-674DA9962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73" y="1674546"/>
            <a:ext cx="5594224" cy="3508908"/>
          </a:xfrm>
          <a:noFill/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„Rolą mędrca jest porządkowanie”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8B3E6958-CFC4-A741-82E9-938E64DB2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376" y="642938"/>
            <a:ext cx="3404938" cy="3057525"/>
          </a:xfrm>
        </p:spPr>
        <p:txBody>
          <a:bodyPr anchor="ctr">
            <a:normAutofit/>
          </a:bodyPr>
          <a:lstStyle/>
          <a:p>
            <a:r>
              <a:rPr lang="pl-PL" sz="2800" dirty="0"/>
              <a:t>Te słowa powiedział znany filozof, Arystoteles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201B75-1474-4847-A7BD-DE0D83C7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734" y="6356350"/>
            <a:ext cx="559536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Jak uporządkować świat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6D283B-EA87-3445-803E-4B2513B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844" y="6356350"/>
            <a:ext cx="6539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Obraz 9" descr="Obraz zawierający rzeźba, budynek, mężczyzna, siedzi&#10;&#10;Opis wygenerowany automatycznie">
            <a:extLst>
              <a:ext uri="{FF2B5EF4-FFF2-40B4-BE49-F238E27FC236}">
                <a16:creationId xmlns:a16="http://schemas.microsoft.com/office/drawing/2014/main" id="{A93283FC-A171-4E4B-9E55-D2CB3C06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420" y="3546475"/>
            <a:ext cx="2540000" cy="317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E04D20F-891E-C549-8D09-FAF97D819C63}"/>
              </a:ext>
            </a:extLst>
          </p:cNvPr>
          <p:cNvSpPr txBox="1"/>
          <p:nvPr/>
        </p:nvSpPr>
        <p:spPr>
          <a:xfrm>
            <a:off x="1800225" y="4686300"/>
            <a:ext cx="602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Gratuluję! Jeśli stworzyliście zbiór i klasę, to znaczy, że uporządkowaliście kawałek świata i jesteście filozofami! </a:t>
            </a:r>
          </a:p>
        </p:txBody>
      </p:sp>
      <p:sp>
        <p:nvSpPr>
          <p:cNvPr id="12" name="Uśmiechnięta buźka 11">
            <a:extLst>
              <a:ext uri="{FF2B5EF4-FFF2-40B4-BE49-F238E27FC236}">
                <a16:creationId xmlns:a16="http://schemas.microsoft.com/office/drawing/2014/main" id="{AA7518BA-DCF9-0044-B492-868187213D49}"/>
              </a:ext>
            </a:extLst>
          </p:cNvPr>
          <p:cNvSpPr/>
          <p:nvPr/>
        </p:nvSpPr>
        <p:spPr>
          <a:xfrm>
            <a:off x="6281488" y="5380641"/>
            <a:ext cx="914400" cy="9144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build="p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42541"/>
      </a:dk2>
      <a:lt2>
        <a:srgbClr val="E8E2E4"/>
      </a:lt2>
      <a:accent1>
        <a:srgbClr val="28B586"/>
      </a:accent1>
      <a:accent2>
        <a:srgbClr val="1DB2C0"/>
      </a:accent2>
      <a:accent3>
        <a:srgbClr val="3187DF"/>
      </a:accent3>
      <a:accent4>
        <a:srgbClr val="3542D2"/>
      </a:accent4>
      <a:accent5>
        <a:srgbClr val="6C31DF"/>
      </a:accent5>
      <a:accent6>
        <a:srgbClr val="A21FCD"/>
      </a:accent6>
      <a:hlink>
        <a:srgbClr val="C0436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176</Words>
  <Application>Microsoft Macintosh PowerPoint</Application>
  <PresentationFormat>Panoramiczny</PresentationFormat>
  <Paragraphs>34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Elephant</vt:lpstr>
      <vt:lpstr>BrushVTI</vt:lpstr>
      <vt:lpstr>Etyka lekcja 10</vt:lpstr>
      <vt:lpstr>Myślenie logiczne</vt:lpstr>
      <vt:lpstr>Co to jest cecha?</vt:lpstr>
      <vt:lpstr>Klasyfikacja</vt:lpstr>
      <vt:lpstr>Zbiór i klasa</vt:lpstr>
      <vt:lpstr>„Rolą mędrca jest porządkowanie”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Etyka lekcja 10</dc:title>
  <dc:creator>Artur Andrzejuk</dc:creator>
  <cp:lastModifiedBy>Artur Andrzejuk</cp:lastModifiedBy>
  <cp:revision>3</cp:revision>
  <dcterms:created xsi:type="dcterms:W3CDTF">2020-04-30T15:33:02Z</dcterms:created>
  <dcterms:modified xsi:type="dcterms:W3CDTF">2020-04-30T15:43:23Z</dcterms:modified>
</cp:coreProperties>
</file>