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89"/>
  </p:normalViewPr>
  <p:slideViewPr>
    <p:cSldViewPr snapToGrid="0" snapToObjects="1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0B4872-40A1-5F46-98E3-C16048986F7A}" type="doc">
      <dgm:prSet loTypeId="urn:microsoft.com/office/officeart/2008/layout/TitlePictureLineup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13BA631-387C-EB43-AEEC-79EB5EF92BC2}">
      <dgm:prSet phldrT="[Tekst]"/>
      <dgm:spPr/>
      <dgm:t>
        <a:bodyPr/>
        <a:lstStyle/>
        <a:p>
          <a:r>
            <a:rPr lang="pl-PL" dirty="0"/>
            <a:t>Natura roślinna</a:t>
          </a:r>
        </a:p>
      </dgm:t>
    </dgm:pt>
    <dgm:pt modelId="{AED18239-9329-F648-BF14-8DC1F774B5F7}" type="parTrans" cxnId="{6896862F-1274-634D-AA1D-11D183BDE05C}">
      <dgm:prSet/>
      <dgm:spPr/>
      <dgm:t>
        <a:bodyPr/>
        <a:lstStyle/>
        <a:p>
          <a:endParaRPr lang="pl-PL"/>
        </a:p>
      </dgm:t>
    </dgm:pt>
    <dgm:pt modelId="{300DAFB6-02D2-9D4D-8F09-A0396C96016A}" type="sibTrans" cxnId="{6896862F-1274-634D-AA1D-11D183BDE05C}">
      <dgm:prSet/>
      <dgm:spPr/>
      <dgm:t>
        <a:bodyPr/>
        <a:lstStyle/>
        <a:p>
          <a:endParaRPr lang="pl-PL"/>
        </a:p>
      </dgm:t>
    </dgm:pt>
    <dgm:pt modelId="{12928184-7E23-3942-B9DA-CFE6A4F0EE24}">
      <dgm:prSet phldrT="[Tekst]"/>
      <dgm:spPr/>
      <dgm:t>
        <a:bodyPr/>
        <a:lstStyle/>
        <a:p>
          <a:r>
            <a:rPr lang="pl-PL" dirty="0"/>
            <a:t>Zdolność do rozmnażania się, rośnięcia i odżywiania się</a:t>
          </a:r>
        </a:p>
      </dgm:t>
    </dgm:pt>
    <dgm:pt modelId="{723D7C15-FF2F-E342-96A8-B32AEC54595E}" type="parTrans" cxnId="{7ADC9FFE-015B-A943-8CEC-16B8A40656D7}">
      <dgm:prSet/>
      <dgm:spPr/>
      <dgm:t>
        <a:bodyPr/>
        <a:lstStyle/>
        <a:p>
          <a:endParaRPr lang="pl-PL"/>
        </a:p>
      </dgm:t>
    </dgm:pt>
    <dgm:pt modelId="{54C4124D-B3E7-494F-BAD4-ADF5B765E951}" type="sibTrans" cxnId="{7ADC9FFE-015B-A943-8CEC-16B8A40656D7}">
      <dgm:prSet/>
      <dgm:spPr/>
      <dgm:t>
        <a:bodyPr/>
        <a:lstStyle/>
        <a:p>
          <a:endParaRPr lang="pl-PL"/>
        </a:p>
      </dgm:t>
    </dgm:pt>
    <dgm:pt modelId="{57590E2E-0609-D14D-83F2-F1587A60EFAF}">
      <dgm:prSet phldrT="[Tekst]"/>
      <dgm:spPr/>
      <dgm:t>
        <a:bodyPr/>
        <a:lstStyle/>
        <a:p>
          <a:r>
            <a:rPr lang="pl-PL" dirty="0"/>
            <a:t>Natura zwierzęca</a:t>
          </a:r>
        </a:p>
      </dgm:t>
    </dgm:pt>
    <dgm:pt modelId="{3DBBC97C-4F9A-CA4C-826F-E9DB81195274}" type="parTrans" cxnId="{277E59D0-0530-744E-BFB7-0F4ADF0632CC}">
      <dgm:prSet/>
      <dgm:spPr/>
      <dgm:t>
        <a:bodyPr/>
        <a:lstStyle/>
        <a:p>
          <a:endParaRPr lang="pl-PL"/>
        </a:p>
      </dgm:t>
    </dgm:pt>
    <dgm:pt modelId="{CBD1F7C5-6A5B-554E-9E2D-A9FE159211AF}" type="sibTrans" cxnId="{277E59D0-0530-744E-BFB7-0F4ADF0632CC}">
      <dgm:prSet/>
      <dgm:spPr/>
      <dgm:t>
        <a:bodyPr/>
        <a:lstStyle/>
        <a:p>
          <a:endParaRPr lang="pl-PL"/>
        </a:p>
      </dgm:t>
    </dgm:pt>
    <dgm:pt modelId="{7B36A6CB-D9D9-1C42-87D1-624050EB1BE4}">
      <dgm:prSet phldrT="[Tekst]"/>
      <dgm:spPr/>
      <dgm:t>
        <a:bodyPr/>
        <a:lstStyle/>
        <a:p>
          <a:r>
            <a:rPr lang="pl-PL" dirty="0"/>
            <a:t>Zdolność do przeżywania emocji, rośnięcia, rozmnażania się i odżywiania</a:t>
          </a:r>
        </a:p>
      </dgm:t>
    </dgm:pt>
    <dgm:pt modelId="{E64096E6-5225-4B4E-B7D0-252DAB040F33}" type="parTrans" cxnId="{B8EC8BFB-81B9-6744-BF96-F66D82391AF4}">
      <dgm:prSet/>
      <dgm:spPr/>
      <dgm:t>
        <a:bodyPr/>
        <a:lstStyle/>
        <a:p>
          <a:endParaRPr lang="pl-PL"/>
        </a:p>
      </dgm:t>
    </dgm:pt>
    <dgm:pt modelId="{6B280C55-97BF-CE40-BBBD-FC393AE2F173}" type="sibTrans" cxnId="{B8EC8BFB-81B9-6744-BF96-F66D82391AF4}">
      <dgm:prSet/>
      <dgm:spPr/>
      <dgm:t>
        <a:bodyPr/>
        <a:lstStyle/>
        <a:p>
          <a:endParaRPr lang="pl-PL"/>
        </a:p>
      </dgm:t>
    </dgm:pt>
    <dgm:pt modelId="{7BEB308F-879D-8B49-A539-BB7E775E3243}">
      <dgm:prSet phldrT="[Tekst]"/>
      <dgm:spPr/>
      <dgm:t>
        <a:bodyPr/>
        <a:lstStyle/>
        <a:p>
          <a:r>
            <a:rPr lang="pl-PL" dirty="0"/>
            <a:t>Natura ludzka</a:t>
          </a:r>
        </a:p>
      </dgm:t>
    </dgm:pt>
    <dgm:pt modelId="{9F27C8B5-B803-A44D-A70F-64E9F1E73B0B}" type="parTrans" cxnId="{97A9062C-5FA9-8342-8BC9-E663D58B5108}">
      <dgm:prSet/>
      <dgm:spPr/>
      <dgm:t>
        <a:bodyPr/>
        <a:lstStyle/>
        <a:p>
          <a:endParaRPr lang="pl-PL"/>
        </a:p>
      </dgm:t>
    </dgm:pt>
    <dgm:pt modelId="{7177A997-70FF-3C42-B2A8-7E3CAF254A3D}" type="sibTrans" cxnId="{97A9062C-5FA9-8342-8BC9-E663D58B5108}">
      <dgm:prSet/>
      <dgm:spPr/>
      <dgm:t>
        <a:bodyPr/>
        <a:lstStyle/>
        <a:p>
          <a:endParaRPr lang="pl-PL"/>
        </a:p>
      </dgm:t>
    </dgm:pt>
    <dgm:pt modelId="{FF6456DB-B709-F145-AEC6-FC8319DB4086}">
      <dgm:prSet phldrT="[Tekst]"/>
      <dgm:spPr/>
      <dgm:t>
        <a:bodyPr/>
        <a:lstStyle/>
        <a:p>
          <a:r>
            <a:rPr lang="pl-PL" dirty="0"/>
            <a:t>Zdolność do rozumienia, przeżywania emocji, rozmnażania, rośnięcia i odżywiania się</a:t>
          </a:r>
        </a:p>
      </dgm:t>
    </dgm:pt>
    <dgm:pt modelId="{802E6EDE-7DC7-2341-B8EF-219BE5BBEB75}" type="parTrans" cxnId="{AAA042B0-2364-BA4F-A4C4-A77413089031}">
      <dgm:prSet/>
      <dgm:spPr/>
      <dgm:t>
        <a:bodyPr/>
        <a:lstStyle/>
        <a:p>
          <a:endParaRPr lang="pl-PL"/>
        </a:p>
      </dgm:t>
    </dgm:pt>
    <dgm:pt modelId="{27426639-E37A-E041-B05C-BE5887B187AC}" type="sibTrans" cxnId="{AAA042B0-2364-BA4F-A4C4-A77413089031}">
      <dgm:prSet/>
      <dgm:spPr/>
      <dgm:t>
        <a:bodyPr/>
        <a:lstStyle/>
        <a:p>
          <a:endParaRPr lang="pl-PL"/>
        </a:p>
      </dgm:t>
    </dgm:pt>
    <dgm:pt modelId="{E95F5819-1D7D-0A4A-BBBB-68FE22EE9F4F}" type="pres">
      <dgm:prSet presAssocID="{C60B4872-40A1-5F46-98E3-C16048986F7A}" presName="Name0" presStyleCnt="0">
        <dgm:presLayoutVars>
          <dgm:dir/>
        </dgm:presLayoutVars>
      </dgm:prSet>
      <dgm:spPr/>
    </dgm:pt>
    <dgm:pt modelId="{449310D3-3974-BF41-B594-9ADBFB5B40F0}" type="pres">
      <dgm:prSet presAssocID="{913BA631-387C-EB43-AEEC-79EB5EF92BC2}" presName="composite" presStyleCnt="0"/>
      <dgm:spPr/>
    </dgm:pt>
    <dgm:pt modelId="{16EAA4E3-A624-224A-BDEB-C214221848E5}" type="pres">
      <dgm:prSet presAssocID="{913BA631-387C-EB43-AEEC-79EB5EF92BC2}" presName="Accent" presStyleLbl="alignAcc1" presStyleIdx="0" presStyleCnt="3"/>
      <dgm:spPr/>
    </dgm:pt>
    <dgm:pt modelId="{9C2B6DC9-FC17-D34E-8DA0-45924F7BB36F}" type="pres">
      <dgm:prSet presAssocID="{913BA631-387C-EB43-AEEC-79EB5EF92BC2}" presName="Image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</dgm:spPr>
    </dgm:pt>
    <dgm:pt modelId="{EDCC4A6C-2677-1C46-8F3A-41ACB5462EDD}" type="pres">
      <dgm:prSet presAssocID="{913BA631-387C-EB43-AEEC-79EB5EF92BC2}" presName="Child" presStyleLbl="revTx" presStyleIdx="0" presStyleCnt="3">
        <dgm:presLayoutVars>
          <dgm:bulletEnabled val="1"/>
        </dgm:presLayoutVars>
      </dgm:prSet>
      <dgm:spPr/>
    </dgm:pt>
    <dgm:pt modelId="{6B95EF29-9A8F-7F43-803B-AB302F145299}" type="pres">
      <dgm:prSet presAssocID="{913BA631-387C-EB43-AEEC-79EB5EF92BC2}" presName="Parent" presStyleLbl="alignNode1" presStyleIdx="0" presStyleCnt="3">
        <dgm:presLayoutVars>
          <dgm:bulletEnabled val="1"/>
        </dgm:presLayoutVars>
      </dgm:prSet>
      <dgm:spPr/>
    </dgm:pt>
    <dgm:pt modelId="{E472535F-B589-3546-80F3-73CF86BFBEF9}" type="pres">
      <dgm:prSet presAssocID="{300DAFB6-02D2-9D4D-8F09-A0396C96016A}" presName="sibTrans" presStyleCnt="0"/>
      <dgm:spPr/>
    </dgm:pt>
    <dgm:pt modelId="{50205DEC-6777-1C43-AD71-08C5566B225E}" type="pres">
      <dgm:prSet presAssocID="{57590E2E-0609-D14D-83F2-F1587A60EFAF}" presName="composite" presStyleCnt="0"/>
      <dgm:spPr/>
    </dgm:pt>
    <dgm:pt modelId="{0850F757-7FD2-7742-ADFF-9E993B85A269}" type="pres">
      <dgm:prSet presAssocID="{57590E2E-0609-D14D-83F2-F1587A60EFAF}" presName="Accent" presStyleLbl="alignAcc1" presStyleIdx="1" presStyleCnt="3"/>
      <dgm:spPr/>
    </dgm:pt>
    <dgm:pt modelId="{A12CEE0D-C3ED-E64F-9E2F-41C44A0B8AC9}" type="pres">
      <dgm:prSet presAssocID="{57590E2E-0609-D14D-83F2-F1587A60EFAF}" presName="Image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3F7962C4-BA74-924E-8B6A-A825894C8900}" type="pres">
      <dgm:prSet presAssocID="{57590E2E-0609-D14D-83F2-F1587A60EFAF}" presName="Child" presStyleLbl="revTx" presStyleIdx="1" presStyleCnt="3">
        <dgm:presLayoutVars>
          <dgm:bulletEnabled val="1"/>
        </dgm:presLayoutVars>
      </dgm:prSet>
      <dgm:spPr/>
    </dgm:pt>
    <dgm:pt modelId="{7BA75B23-83CD-184D-839E-47C69EA7A811}" type="pres">
      <dgm:prSet presAssocID="{57590E2E-0609-D14D-83F2-F1587A60EFAF}" presName="Parent" presStyleLbl="alignNode1" presStyleIdx="1" presStyleCnt="3">
        <dgm:presLayoutVars>
          <dgm:bulletEnabled val="1"/>
        </dgm:presLayoutVars>
      </dgm:prSet>
      <dgm:spPr/>
    </dgm:pt>
    <dgm:pt modelId="{91A6B07C-F089-0D4B-8172-4FD4561E0194}" type="pres">
      <dgm:prSet presAssocID="{CBD1F7C5-6A5B-554E-9E2D-A9FE159211AF}" presName="sibTrans" presStyleCnt="0"/>
      <dgm:spPr/>
    </dgm:pt>
    <dgm:pt modelId="{0246504B-4F92-474F-82CD-270163DD9219}" type="pres">
      <dgm:prSet presAssocID="{7BEB308F-879D-8B49-A539-BB7E775E3243}" presName="composite" presStyleCnt="0"/>
      <dgm:spPr/>
    </dgm:pt>
    <dgm:pt modelId="{BD5075C9-5559-9542-A24A-4F867FE6EF78}" type="pres">
      <dgm:prSet presAssocID="{7BEB308F-879D-8B49-A539-BB7E775E3243}" presName="Accent" presStyleLbl="alignAcc1" presStyleIdx="2" presStyleCnt="3"/>
      <dgm:spPr/>
    </dgm:pt>
    <dgm:pt modelId="{F35869E7-4C09-7D49-B7FA-D22094CA8E61}" type="pres">
      <dgm:prSet presAssocID="{7BEB308F-879D-8B49-A539-BB7E775E3243}" presName="Image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6B3676F4-9C9C-3148-9297-BDC33465DAC9}" type="pres">
      <dgm:prSet presAssocID="{7BEB308F-879D-8B49-A539-BB7E775E3243}" presName="Child" presStyleLbl="revTx" presStyleIdx="2" presStyleCnt="3">
        <dgm:presLayoutVars>
          <dgm:bulletEnabled val="1"/>
        </dgm:presLayoutVars>
      </dgm:prSet>
      <dgm:spPr/>
    </dgm:pt>
    <dgm:pt modelId="{D51E9A10-C0F8-9B4D-8774-6EE631ABA9EA}" type="pres">
      <dgm:prSet presAssocID="{7BEB308F-879D-8B49-A539-BB7E775E3243}" presName="Parent" presStyleLbl="alignNode1" presStyleIdx="2" presStyleCnt="3">
        <dgm:presLayoutVars>
          <dgm:bulletEnabled val="1"/>
        </dgm:presLayoutVars>
      </dgm:prSet>
      <dgm:spPr/>
    </dgm:pt>
  </dgm:ptLst>
  <dgm:cxnLst>
    <dgm:cxn modelId="{97A9062C-5FA9-8342-8BC9-E663D58B5108}" srcId="{C60B4872-40A1-5F46-98E3-C16048986F7A}" destId="{7BEB308F-879D-8B49-A539-BB7E775E3243}" srcOrd="2" destOrd="0" parTransId="{9F27C8B5-B803-A44D-A70F-64E9F1E73B0B}" sibTransId="{7177A997-70FF-3C42-B2A8-7E3CAF254A3D}"/>
    <dgm:cxn modelId="{6896862F-1274-634D-AA1D-11D183BDE05C}" srcId="{C60B4872-40A1-5F46-98E3-C16048986F7A}" destId="{913BA631-387C-EB43-AEEC-79EB5EF92BC2}" srcOrd="0" destOrd="0" parTransId="{AED18239-9329-F648-BF14-8DC1F774B5F7}" sibTransId="{300DAFB6-02D2-9D4D-8F09-A0396C96016A}"/>
    <dgm:cxn modelId="{04E1DB3E-7DB1-204D-A26E-1472967419C9}" type="presOf" srcId="{913BA631-387C-EB43-AEEC-79EB5EF92BC2}" destId="{6B95EF29-9A8F-7F43-803B-AB302F145299}" srcOrd="0" destOrd="0" presId="urn:microsoft.com/office/officeart/2008/layout/TitlePictureLineup"/>
    <dgm:cxn modelId="{C001C460-8B5F-BD43-813F-56308F1092F2}" type="presOf" srcId="{57590E2E-0609-D14D-83F2-F1587A60EFAF}" destId="{7BA75B23-83CD-184D-839E-47C69EA7A811}" srcOrd="0" destOrd="0" presId="urn:microsoft.com/office/officeart/2008/layout/TitlePictureLineup"/>
    <dgm:cxn modelId="{AAA73F6D-77FA-FC40-A44E-B7C02D6E9D5B}" type="presOf" srcId="{FF6456DB-B709-F145-AEC6-FC8319DB4086}" destId="{6B3676F4-9C9C-3148-9297-BDC33465DAC9}" srcOrd="0" destOrd="0" presId="urn:microsoft.com/office/officeart/2008/layout/TitlePictureLineup"/>
    <dgm:cxn modelId="{B3E641AB-0913-3C42-8EC2-6CCB745ACF5B}" type="presOf" srcId="{7BEB308F-879D-8B49-A539-BB7E775E3243}" destId="{D51E9A10-C0F8-9B4D-8774-6EE631ABA9EA}" srcOrd="0" destOrd="0" presId="urn:microsoft.com/office/officeart/2008/layout/TitlePictureLineup"/>
    <dgm:cxn modelId="{AAA042B0-2364-BA4F-A4C4-A77413089031}" srcId="{7BEB308F-879D-8B49-A539-BB7E775E3243}" destId="{FF6456DB-B709-F145-AEC6-FC8319DB4086}" srcOrd="0" destOrd="0" parTransId="{802E6EDE-7DC7-2341-B8EF-219BE5BBEB75}" sibTransId="{27426639-E37A-E041-B05C-BE5887B187AC}"/>
    <dgm:cxn modelId="{286942B2-B6CC-2B48-B91B-FBA63809EFDE}" type="presOf" srcId="{C60B4872-40A1-5F46-98E3-C16048986F7A}" destId="{E95F5819-1D7D-0A4A-BBBB-68FE22EE9F4F}" srcOrd="0" destOrd="0" presId="urn:microsoft.com/office/officeart/2008/layout/TitlePictureLineup"/>
    <dgm:cxn modelId="{277E59D0-0530-744E-BFB7-0F4ADF0632CC}" srcId="{C60B4872-40A1-5F46-98E3-C16048986F7A}" destId="{57590E2E-0609-D14D-83F2-F1587A60EFAF}" srcOrd="1" destOrd="0" parTransId="{3DBBC97C-4F9A-CA4C-826F-E9DB81195274}" sibTransId="{CBD1F7C5-6A5B-554E-9E2D-A9FE159211AF}"/>
    <dgm:cxn modelId="{B0A5B5D1-5D40-8E45-8BFA-4B752C88B9F8}" type="presOf" srcId="{12928184-7E23-3942-B9DA-CFE6A4F0EE24}" destId="{EDCC4A6C-2677-1C46-8F3A-41ACB5462EDD}" srcOrd="0" destOrd="0" presId="urn:microsoft.com/office/officeart/2008/layout/TitlePictureLineup"/>
    <dgm:cxn modelId="{31DF31E4-FBD3-9D4D-B897-2CA283A28543}" type="presOf" srcId="{7B36A6CB-D9D9-1C42-87D1-624050EB1BE4}" destId="{3F7962C4-BA74-924E-8B6A-A825894C8900}" srcOrd="0" destOrd="0" presId="urn:microsoft.com/office/officeart/2008/layout/TitlePictureLineup"/>
    <dgm:cxn modelId="{B8EC8BFB-81B9-6744-BF96-F66D82391AF4}" srcId="{57590E2E-0609-D14D-83F2-F1587A60EFAF}" destId="{7B36A6CB-D9D9-1C42-87D1-624050EB1BE4}" srcOrd="0" destOrd="0" parTransId="{E64096E6-5225-4B4E-B7D0-252DAB040F33}" sibTransId="{6B280C55-97BF-CE40-BBBD-FC393AE2F173}"/>
    <dgm:cxn modelId="{7ADC9FFE-015B-A943-8CEC-16B8A40656D7}" srcId="{913BA631-387C-EB43-AEEC-79EB5EF92BC2}" destId="{12928184-7E23-3942-B9DA-CFE6A4F0EE24}" srcOrd="0" destOrd="0" parTransId="{723D7C15-FF2F-E342-96A8-B32AEC54595E}" sibTransId="{54C4124D-B3E7-494F-BAD4-ADF5B765E951}"/>
    <dgm:cxn modelId="{3D8A673B-020E-D74B-9037-8CDF3E25859F}" type="presParOf" srcId="{E95F5819-1D7D-0A4A-BBBB-68FE22EE9F4F}" destId="{449310D3-3974-BF41-B594-9ADBFB5B40F0}" srcOrd="0" destOrd="0" presId="urn:microsoft.com/office/officeart/2008/layout/TitlePictureLineup"/>
    <dgm:cxn modelId="{4E762095-5608-864A-9325-C5899C749607}" type="presParOf" srcId="{449310D3-3974-BF41-B594-9ADBFB5B40F0}" destId="{16EAA4E3-A624-224A-BDEB-C214221848E5}" srcOrd="0" destOrd="0" presId="urn:microsoft.com/office/officeart/2008/layout/TitlePictureLineup"/>
    <dgm:cxn modelId="{C64C1EEF-2494-5F41-95E3-5F6A0112C2EB}" type="presParOf" srcId="{449310D3-3974-BF41-B594-9ADBFB5B40F0}" destId="{9C2B6DC9-FC17-D34E-8DA0-45924F7BB36F}" srcOrd="1" destOrd="0" presId="urn:microsoft.com/office/officeart/2008/layout/TitlePictureLineup"/>
    <dgm:cxn modelId="{A0C82083-1E77-FD43-840C-215C3221D36C}" type="presParOf" srcId="{449310D3-3974-BF41-B594-9ADBFB5B40F0}" destId="{EDCC4A6C-2677-1C46-8F3A-41ACB5462EDD}" srcOrd="2" destOrd="0" presId="urn:microsoft.com/office/officeart/2008/layout/TitlePictureLineup"/>
    <dgm:cxn modelId="{3396DE5D-815B-1E40-9656-8D85F14D00FA}" type="presParOf" srcId="{449310D3-3974-BF41-B594-9ADBFB5B40F0}" destId="{6B95EF29-9A8F-7F43-803B-AB302F145299}" srcOrd="3" destOrd="0" presId="urn:microsoft.com/office/officeart/2008/layout/TitlePictureLineup"/>
    <dgm:cxn modelId="{0E7B276C-DF6C-8449-A229-E4B87ADF8443}" type="presParOf" srcId="{E95F5819-1D7D-0A4A-BBBB-68FE22EE9F4F}" destId="{E472535F-B589-3546-80F3-73CF86BFBEF9}" srcOrd="1" destOrd="0" presId="urn:microsoft.com/office/officeart/2008/layout/TitlePictureLineup"/>
    <dgm:cxn modelId="{C911352E-B8FC-854F-A402-9A60DCE3EBD5}" type="presParOf" srcId="{E95F5819-1D7D-0A4A-BBBB-68FE22EE9F4F}" destId="{50205DEC-6777-1C43-AD71-08C5566B225E}" srcOrd="2" destOrd="0" presId="urn:microsoft.com/office/officeart/2008/layout/TitlePictureLineup"/>
    <dgm:cxn modelId="{74206149-D3AE-3140-8102-7C4A7C8E4FCB}" type="presParOf" srcId="{50205DEC-6777-1C43-AD71-08C5566B225E}" destId="{0850F757-7FD2-7742-ADFF-9E993B85A269}" srcOrd="0" destOrd="0" presId="urn:microsoft.com/office/officeart/2008/layout/TitlePictureLineup"/>
    <dgm:cxn modelId="{65A59045-AFE5-C347-A00F-7971D3FFDF05}" type="presParOf" srcId="{50205DEC-6777-1C43-AD71-08C5566B225E}" destId="{A12CEE0D-C3ED-E64F-9E2F-41C44A0B8AC9}" srcOrd="1" destOrd="0" presId="urn:microsoft.com/office/officeart/2008/layout/TitlePictureLineup"/>
    <dgm:cxn modelId="{5EF1B459-D198-0D4E-89AE-FBA6998F103D}" type="presParOf" srcId="{50205DEC-6777-1C43-AD71-08C5566B225E}" destId="{3F7962C4-BA74-924E-8B6A-A825894C8900}" srcOrd="2" destOrd="0" presId="urn:microsoft.com/office/officeart/2008/layout/TitlePictureLineup"/>
    <dgm:cxn modelId="{B8673757-5038-0A4C-AEB2-44C08C2516CA}" type="presParOf" srcId="{50205DEC-6777-1C43-AD71-08C5566B225E}" destId="{7BA75B23-83CD-184D-839E-47C69EA7A811}" srcOrd="3" destOrd="0" presId="urn:microsoft.com/office/officeart/2008/layout/TitlePictureLineup"/>
    <dgm:cxn modelId="{C2E62CBE-116E-0042-B31C-24EDA6219DF9}" type="presParOf" srcId="{E95F5819-1D7D-0A4A-BBBB-68FE22EE9F4F}" destId="{91A6B07C-F089-0D4B-8172-4FD4561E0194}" srcOrd="3" destOrd="0" presId="urn:microsoft.com/office/officeart/2008/layout/TitlePictureLineup"/>
    <dgm:cxn modelId="{B2B67073-9F26-7849-991B-E316AA7985F4}" type="presParOf" srcId="{E95F5819-1D7D-0A4A-BBBB-68FE22EE9F4F}" destId="{0246504B-4F92-474F-82CD-270163DD9219}" srcOrd="4" destOrd="0" presId="urn:microsoft.com/office/officeart/2008/layout/TitlePictureLineup"/>
    <dgm:cxn modelId="{A41F8D4B-1550-A249-9B88-800E909762B3}" type="presParOf" srcId="{0246504B-4F92-474F-82CD-270163DD9219}" destId="{BD5075C9-5559-9542-A24A-4F867FE6EF78}" srcOrd="0" destOrd="0" presId="urn:microsoft.com/office/officeart/2008/layout/TitlePictureLineup"/>
    <dgm:cxn modelId="{AE63EECF-6401-004F-9E0A-DD824362ED50}" type="presParOf" srcId="{0246504B-4F92-474F-82CD-270163DD9219}" destId="{F35869E7-4C09-7D49-B7FA-D22094CA8E61}" srcOrd="1" destOrd="0" presId="urn:microsoft.com/office/officeart/2008/layout/TitlePictureLineup"/>
    <dgm:cxn modelId="{307B4630-578C-4440-82DC-F952D7DD4F96}" type="presParOf" srcId="{0246504B-4F92-474F-82CD-270163DD9219}" destId="{6B3676F4-9C9C-3148-9297-BDC33465DAC9}" srcOrd="2" destOrd="0" presId="urn:microsoft.com/office/officeart/2008/layout/TitlePictureLineup"/>
    <dgm:cxn modelId="{79283F46-500D-D842-9D2A-807CF6D4462D}" type="presParOf" srcId="{0246504B-4F92-474F-82CD-270163DD9219}" destId="{D51E9A10-C0F8-9B4D-8774-6EE631ABA9EA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3B4998-D30A-3C44-BDF3-D7716DB6695C}" type="doc">
      <dgm:prSet loTypeId="urn:microsoft.com/office/officeart/2005/8/layout/venn2" loCatId="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l-PL"/>
        </a:p>
      </dgm:t>
    </dgm:pt>
    <dgm:pt modelId="{9546BB4A-FD2B-3D41-A654-96ABEF5D5BEA}">
      <dgm:prSet phldrT="[Tekst]"/>
      <dgm:spPr/>
      <dgm:t>
        <a:bodyPr/>
        <a:lstStyle/>
        <a:p>
          <a:r>
            <a:rPr lang="pl-PL" dirty="0"/>
            <a:t>Natura rozumna</a:t>
          </a:r>
        </a:p>
      </dgm:t>
    </dgm:pt>
    <dgm:pt modelId="{2200F1AE-2508-7847-A4B9-8454E5FC2E19}" type="parTrans" cxnId="{E20735B8-CEB8-F949-BE7A-937DA613F6BD}">
      <dgm:prSet/>
      <dgm:spPr/>
      <dgm:t>
        <a:bodyPr/>
        <a:lstStyle/>
        <a:p>
          <a:endParaRPr lang="pl-PL"/>
        </a:p>
      </dgm:t>
    </dgm:pt>
    <dgm:pt modelId="{594051DA-C7E4-9B4D-8054-4026B7ACCD71}" type="sibTrans" cxnId="{E20735B8-CEB8-F949-BE7A-937DA613F6BD}">
      <dgm:prSet/>
      <dgm:spPr/>
      <dgm:t>
        <a:bodyPr/>
        <a:lstStyle/>
        <a:p>
          <a:endParaRPr lang="pl-PL"/>
        </a:p>
      </dgm:t>
    </dgm:pt>
    <dgm:pt modelId="{4225C314-0A7A-8147-BA7E-7667503B6D80}">
      <dgm:prSet phldrT="[Tekst]"/>
      <dgm:spPr/>
      <dgm:t>
        <a:bodyPr/>
        <a:lstStyle/>
        <a:p>
          <a:r>
            <a:rPr lang="pl-PL" dirty="0">
              <a:solidFill>
                <a:schemeClr val="accent1">
                  <a:lumMod val="50000"/>
                </a:schemeClr>
              </a:solidFill>
            </a:rPr>
            <a:t>Natura zwierzęca</a:t>
          </a:r>
        </a:p>
      </dgm:t>
    </dgm:pt>
    <dgm:pt modelId="{2B8FA18C-6B58-654A-B9E7-08D1FBEAFDFD}" type="parTrans" cxnId="{4DC6E044-59C5-2C40-BC4E-FB359BBC6722}">
      <dgm:prSet/>
      <dgm:spPr/>
      <dgm:t>
        <a:bodyPr/>
        <a:lstStyle/>
        <a:p>
          <a:endParaRPr lang="pl-PL"/>
        </a:p>
      </dgm:t>
    </dgm:pt>
    <dgm:pt modelId="{BBC27301-E387-5D43-9332-D48E023442C9}" type="sibTrans" cxnId="{4DC6E044-59C5-2C40-BC4E-FB359BBC6722}">
      <dgm:prSet/>
      <dgm:spPr/>
      <dgm:t>
        <a:bodyPr/>
        <a:lstStyle/>
        <a:p>
          <a:endParaRPr lang="pl-PL"/>
        </a:p>
      </dgm:t>
    </dgm:pt>
    <dgm:pt modelId="{D9A6FB9B-5652-4D45-B9F1-E0A1E6CE935A}">
      <dgm:prSet phldrT="[Tekst]"/>
      <dgm:spPr/>
      <dgm:t>
        <a:bodyPr/>
        <a:lstStyle/>
        <a:p>
          <a:r>
            <a:rPr lang="pl-PL" dirty="0"/>
            <a:t>Natura roślinna</a:t>
          </a:r>
        </a:p>
      </dgm:t>
    </dgm:pt>
    <dgm:pt modelId="{2424CD14-56F7-D141-B27E-194BE2780194}" type="parTrans" cxnId="{5FCBBB5B-392D-DA43-BF7B-3F0E426E8486}">
      <dgm:prSet/>
      <dgm:spPr/>
      <dgm:t>
        <a:bodyPr/>
        <a:lstStyle/>
        <a:p>
          <a:endParaRPr lang="pl-PL"/>
        </a:p>
      </dgm:t>
    </dgm:pt>
    <dgm:pt modelId="{9B8F0A48-5E04-5148-9132-7DF732B52AF4}" type="sibTrans" cxnId="{5FCBBB5B-392D-DA43-BF7B-3F0E426E8486}">
      <dgm:prSet/>
      <dgm:spPr/>
      <dgm:t>
        <a:bodyPr/>
        <a:lstStyle/>
        <a:p>
          <a:endParaRPr lang="pl-PL"/>
        </a:p>
      </dgm:t>
    </dgm:pt>
    <dgm:pt modelId="{60F165AB-BE58-F14E-8938-FD91AB452E7C}">
      <dgm:prSet phldrT="[Tekst]"/>
      <dgm:spPr/>
      <dgm:t>
        <a:bodyPr/>
        <a:lstStyle/>
        <a:p>
          <a:endParaRPr lang="pl-PL" dirty="0"/>
        </a:p>
      </dgm:t>
    </dgm:pt>
    <dgm:pt modelId="{32405467-A7AA-8345-893A-1B88CC37A774}" type="parTrans" cxnId="{A3D149B8-C355-3E4A-8E6F-46FE6A74E9B2}">
      <dgm:prSet/>
      <dgm:spPr/>
      <dgm:t>
        <a:bodyPr/>
        <a:lstStyle/>
        <a:p>
          <a:endParaRPr lang="pl-PL"/>
        </a:p>
      </dgm:t>
    </dgm:pt>
    <dgm:pt modelId="{9EC8440E-B283-7049-BAD3-989205EB721D}" type="sibTrans" cxnId="{A3D149B8-C355-3E4A-8E6F-46FE6A74E9B2}">
      <dgm:prSet/>
      <dgm:spPr/>
      <dgm:t>
        <a:bodyPr/>
        <a:lstStyle/>
        <a:p>
          <a:endParaRPr lang="pl-PL"/>
        </a:p>
      </dgm:t>
    </dgm:pt>
    <dgm:pt modelId="{D8E8AFFC-653D-0645-A92B-832D0E5A77C7}" type="pres">
      <dgm:prSet presAssocID="{DE3B4998-D30A-3C44-BDF3-D7716DB6695C}" presName="Name0" presStyleCnt="0">
        <dgm:presLayoutVars>
          <dgm:chMax val="7"/>
          <dgm:resizeHandles val="exact"/>
        </dgm:presLayoutVars>
      </dgm:prSet>
      <dgm:spPr/>
    </dgm:pt>
    <dgm:pt modelId="{48DFB0CC-2A69-9C4B-AA86-D0307B5970CC}" type="pres">
      <dgm:prSet presAssocID="{DE3B4998-D30A-3C44-BDF3-D7716DB6695C}" presName="comp1" presStyleCnt="0"/>
      <dgm:spPr/>
    </dgm:pt>
    <dgm:pt modelId="{2C4F341D-DB83-7247-AEFF-F77D9DDB0DB1}" type="pres">
      <dgm:prSet presAssocID="{DE3B4998-D30A-3C44-BDF3-D7716DB6695C}" presName="circle1" presStyleLbl="node1" presStyleIdx="0" presStyleCnt="4" custLinFactNeighborX="66712" custLinFactNeighborY="-3101"/>
      <dgm:spPr/>
    </dgm:pt>
    <dgm:pt modelId="{98CFB4D1-9695-AE42-AF2E-55D58BBFD149}" type="pres">
      <dgm:prSet presAssocID="{DE3B4998-D30A-3C44-BDF3-D7716DB6695C}" presName="c1text" presStyleLbl="node1" presStyleIdx="0" presStyleCnt="4">
        <dgm:presLayoutVars>
          <dgm:bulletEnabled val="1"/>
        </dgm:presLayoutVars>
      </dgm:prSet>
      <dgm:spPr/>
    </dgm:pt>
    <dgm:pt modelId="{46ED40A3-0607-114D-B256-9643C8943BD2}" type="pres">
      <dgm:prSet presAssocID="{DE3B4998-D30A-3C44-BDF3-D7716DB6695C}" presName="comp2" presStyleCnt="0"/>
      <dgm:spPr/>
    </dgm:pt>
    <dgm:pt modelId="{9A8D76CA-95EC-5840-B59D-B0433E82BE54}" type="pres">
      <dgm:prSet presAssocID="{DE3B4998-D30A-3C44-BDF3-D7716DB6695C}" presName="circle2" presStyleLbl="node1" presStyleIdx="1" presStyleCnt="4" custLinFactNeighborX="82561" custLinFactNeighborY="-410"/>
      <dgm:spPr/>
    </dgm:pt>
    <dgm:pt modelId="{ECE15A18-F22C-E044-8491-F33742D77E7C}" type="pres">
      <dgm:prSet presAssocID="{DE3B4998-D30A-3C44-BDF3-D7716DB6695C}" presName="c2text" presStyleLbl="node1" presStyleIdx="1" presStyleCnt="4">
        <dgm:presLayoutVars>
          <dgm:bulletEnabled val="1"/>
        </dgm:presLayoutVars>
      </dgm:prSet>
      <dgm:spPr/>
    </dgm:pt>
    <dgm:pt modelId="{8582D18A-B1B7-5441-91EE-B5D72AA462D2}" type="pres">
      <dgm:prSet presAssocID="{DE3B4998-D30A-3C44-BDF3-D7716DB6695C}" presName="comp3" presStyleCnt="0"/>
      <dgm:spPr/>
    </dgm:pt>
    <dgm:pt modelId="{C7A56E6C-EF70-9649-89D0-4FCEDD2BA52B}" type="pres">
      <dgm:prSet presAssocID="{DE3B4998-D30A-3C44-BDF3-D7716DB6695C}" presName="circle3" presStyleLbl="node1" presStyleIdx="2" presStyleCnt="4" custLinFactX="9996" custLinFactNeighborX="100000" custLinFactNeighborY="-1094"/>
      <dgm:spPr/>
    </dgm:pt>
    <dgm:pt modelId="{EC37AF51-B336-624C-8F7E-995995983CD8}" type="pres">
      <dgm:prSet presAssocID="{DE3B4998-D30A-3C44-BDF3-D7716DB6695C}" presName="c3text" presStyleLbl="node1" presStyleIdx="2" presStyleCnt="4">
        <dgm:presLayoutVars>
          <dgm:bulletEnabled val="1"/>
        </dgm:presLayoutVars>
      </dgm:prSet>
      <dgm:spPr/>
    </dgm:pt>
    <dgm:pt modelId="{8323E9DE-6C9E-BA4E-8372-E0F64091EC94}" type="pres">
      <dgm:prSet presAssocID="{DE3B4998-D30A-3C44-BDF3-D7716DB6695C}" presName="comp4" presStyleCnt="0"/>
      <dgm:spPr/>
    </dgm:pt>
    <dgm:pt modelId="{77C39D14-7CAD-9D44-A6FF-CCE05418982B}" type="pres">
      <dgm:prSet presAssocID="{DE3B4998-D30A-3C44-BDF3-D7716DB6695C}" presName="circle4" presStyleLbl="node1" presStyleIdx="3" presStyleCnt="4" custLinFactX="66779" custLinFactNeighborX="100000" custLinFactNeighborY="-2764"/>
      <dgm:spPr/>
    </dgm:pt>
    <dgm:pt modelId="{4CB0A84E-F547-244A-80CE-22CE7879281E}" type="pres">
      <dgm:prSet presAssocID="{DE3B4998-D30A-3C44-BDF3-D7716DB6695C}" presName="c4text" presStyleLbl="node1" presStyleIdx="3" presStyleCnt="4">
        <dgm:presLayoutVars>
          <dgm:bulletEnabled val="1"/>
        </dgm:presLayoutVars>
      </dgm:prSet>
      <dgm:spPr/>
    </dgm:pt>
  </dgm:ptLst>
  <dgm:cxnLst>
    <dgm:cxn modelId="{476FB30E-D58E-104D-8FC5-903B552292B5}" type="presOf" srcId="{D9A6FB9B-5652-4D45-B9F1-E0A1E6CE935A}" destId="{77C39D14-7CAD-9D44-A6FF-CCE05418982B}" srcOrd="0" destOrd="0" presId="urn:microsoft.com/office/officeart/2005/8/layout/venn2"/>
    <dgm:cxn modelId="{B0CFF715-561F-4649-A210-0FB01EE39053}" type="presOf" srcId="{9546BB4A-FD2B-3D41-A654-96ABEF5D5BEA}" destId="{9A8D76CA-95EC-5840-B59D-B0433E82BE54}" srcOrd="0" destOrd="0" presId="urn:microsoft.com/office/officeart/2005/8/layout/venn2"/>
    <dgm:cxn modelId="{A5BA1622-0606-C44D-9598-5BD6C5B2CEDA}" type="presOf" srcId="{60F165AB-BE58-F14E-8938-FD91AB452E7C}" destId="{98CFB4D1-9695-AE42-AF2E-55D58BBFD149}" srcOrd="1" destOrd="0" presId="urn:microsoft.com/office/officeart/2005/8/layout/venn2"/>
    <dgm:cxn modelId="{4DC6E044-59C5-2C40-BC4E-FB359BBC6722}" srcId="{DE3B4998-D30A-3C44-BDF3-D7716DB6695C}" destId="{4225C314-0A7A-8147-BA7E-7667503B6D80}" srcOrd="2" destOrd="0" parTransId="{2B8FA18C-6B58-654A-B9E7-08D1FBEAFDFD}" sibTransId="{BBC27301-E387-5D43-9332-D48E023442C9}"/>
    <dgm:cxn modelId="{B4549455-60B3-7143-89DE-646BBE1DB445}" type="presOf" srcId="{9546BB4A-FD2B-3D41-A654-96ABEF5D5BEA}" destId="{ECE15A18-F22C-E044-8491-F33742D77E7C}" srcOrd="1" destOrd="0" presId="urn:microsoft.com/office/officeart/2005/8/layout/venn2"/>
    <dgm:cxn modelId="{5FCBBB5B-392D-DA43-BF7B-3F0E426E8486}" srcId="{DE3B4998-D30A-3C44-BDF3-D7716DB6695C}" destId="{D9A6FB9B-5652-4D45-B9F1-E0A1E6CE935A}" srcOrd="3" destOrd="0" parTransId="{2424CD14-56F7-D141-B27E-194BE2780194}" sibTransId="{9B8F0A48-5E04-5148-9132-7DF732B52AF4}"/>
    <dgm:cxn modelId="{46680271-21B8-7748-B59B-E7BF728BD88C}" type="presOf" srcId="{4225C314-0A7A-8147-BA7E-7667503B6D80}" destId="{C7A56E6C-EF70-9649-89D0-4FCEDD2BA52B}" srcOrd="0" destOrd="0" presId="urn:microsoft.com/office/officeart/2005/8/layout/venn2"/>
    <dgm:cxn modelId="{3E1F0273-4F06-B94F-8F6D-B6DA242A6D20}" type="presOf" srcId="{4225C314-0A7A-8147-BA7E-7667503B6D80}" destId="{EC37AF51-B336-624C-8F7E-995995983CD8}" srcOrd="1" destOrd="0" presId="urn:microsoft.com/office/officeart/2005/8/layout/venn2"/>
    <dgm:cxn modelId="{E20735B8-CEB8-F949-BE7A-937DA613F6BD}" srcId="{DE3B4998-D30A-3C44-BDF3-D7716DB6695C}" destId="{9546BB4A-FD2B-3D41-A654-96ABEF5D5BEA}" srcOrd="1" destOrd="0" parTransId="{2200F1AE-2508-7847-A4B9-8454E5FC2E19}" sibTransId="{594051DA-C7E4-9B4D-8054-4026B7ACCD71}"/>
    <dgm:cxn modelId="{A3D149B8-C355-3E4A-8E6F-46FE6A74E9B2}" srcId="{DE3B4998-D30A-3C44-BDF3-D7716DB6695C}" destId="{60F165AB-BE58-F14E-8938-FD91AB452E7C}" srcOrd="0" destOrd="0" parTransId="{32405467-A7AA-8345-893A-1B88CC37A774}" sibTransId="{9EC8440E-B283-7049-BAD3-989205EB721D}"/>
    <dgm:cxn modelId="{1CA81BBA-8117-9A4E-BDA2-2124E69AFC33}" type="presOf" srcId="{D9A6FB9B-5652-4D45-B9F1-E0A1E6CE935A}" destId="{4CB0A84E-F547-244A-80CE-22CE7879281E}" srcOrd="1" destOrd="0" presId="urn:microsoft.com/office/officeart/2005/8/layout/venn2"/>
    <dgm:cxn modelId="{690F14D5-42A3-6E47-9A1C-3C78568FED8A}" type="presOf" srcId="{DE3B4998-D30A-3C44-BDF3-D7716DB6695C}" destId="{D8E8AFFC-653D-0645-A92B-832D0E5A77C7}" srcOrd="0" destOrd="0" presId="urn:microsoft.com/office/officeart/2005/8/layout/venn2"/>
    <dgm:cxn modelId="{41381FE7-DD19-424E-A1EC-82C59BC1F26F}" type="presOf" srcId="{60F165AB-BE58-F14E-8938-FD91AB452E7C}" destId="{2C4F341D-DB83-7247-AEFF-F77D9DDB0DB1}" srcOrd="0" destOrd="0" presId="urn:microsoft.com/office/officeart/2005/8/layout/venn2"/>
    <dgm:cxn modelId="{DF61966A-FED7-A640-BD77-44F30CF72740}" type="presParOf" srcId="{D8E8AFFC-653D-0645-A92B-832D0E5A77C7}" destId="{48DFB0CC-2A69-9C4B-AA86-D0307B5970CC}" srcOrd="0" destOrd="0" presId="urn:microsoft.com/office/officeart/2005/8/layout/venn2"/>
    <dgm:cxn modelId="{051C326A-9DD9-4F44-8613-90BD89A16510}" type="presParOf" srcId="{48DFB0CC-2A69-9C4B-AA86-D0307B5970CC}" destId="{2C4F341D-DB83-7247-AEFF-F77D9DDB0DB1}" srcOrd="0" destOrd="0" presId="urn:microsoft.com/office/officeart/2005/8/layout/venn2"/>
    <dgm:cxn modelId="{EF51155B-F68B-5A49-8963-14B5A050E38A}" type="presParOf" srcId="{48DFB0CC-2A69-9C4B-AA86-D0307B5970CC}" destId="{98CFB4D1-9695-AE42-AF2E-55D58BBFD149}" srcOrd="1" destOrd="0" presId="urn:microsoft.com/office/officeart/2005/8/layout/venn2"/>
    <dgm:cxn modelId="{322F4031-498E-8D44-98CD-46053EB51C29}" type="presParOf" srcId="{D8E8AFFC-653D-0645-A92B-832D0E5A77C7}" destId="{46ED40A3-0607-114D-B256-9643C8943BD2}" srcOrd="1" destOrd="0" presId="urn:microsoft.com/office/officeart/2005/8/layout/venn2"/>
    <dgm:cxn modelId="{8EB961FC-1587-5343-9180-4354457D1D6D}" type="presParOf" srcId="{46ED40A3-0607-114D-B256-9643C8943BD2}" destId="{9A8D76CA-95EC-5840-B59D-B0433E82BE54}" srcOrd="0" destOrd="0" presId="urn:microsoft.com/office/officeart/2005/8/layout/venn2"/>
    <dgm:cxn modelId="{C573C75B-5C2B-124E-B049-FF42B83F269C}" type="presParOf" srcId="{46ED40A3-0607-114D-B256-9643C8943BD2}" destId="{ECE15A18-F22C-E044-8491-F33742D77E7C}" srcOrd="1" destOrd="0" presId="urn:microsoft.com/office/officeart/2005/8/layout/venn2"/>
    <dgm:cxn modelId="{937E7FE6-07BF-5D4B-9468-6949CB9FC2C0}" type="presParOf" srcId="{D8E8AFFC-653D-0645-A92B-832D0E5A77C7}" destId="{8582D18A-B1B7-5441-91EE-B5D72AA462D2}" srcOrd="2" destOrd="0" presId="urn:microsoft.com/office/officeart/2005/8/layout/venn2"/>
    <dgm:cxn modelId="{9EE48C93-2741-0A4A-969E-0951B5BDD80C}" type="presParOf" srcId="{8582D18A-B1B7-5441-91EE-B5D72AA462D2}" destId="{C7A56E6C-EF70-9649-89D0-4FCEDD2BA52B}" srcOrd="0" destOrd="0" presId="urn:microsoft.com/office/officeart/2005/8/layout/venn2"/>
    <dgm:cxn modelId="{7715B7C8-E140-854A-938B-DB2B3AECFF98}" type="presParOf" srcId="{8582D18A-B1B7-5441-91EE-B5D72AA462D2}" destId="{EC37AF51-B336-624C-8F7E-995995983CD8}" srcOrd="1" destOrd="0" presId="urn:microsoft.com/office/officeart/2005/8/layout/venn2"/>
    <dgm:cxn modelId="{E39462FC-FFB7-924D-9EA4-5AB72C6C3D04}" type="presParOf" srcId="{D8E8AFFC-653D-0645-A92B-832D0E5A77C7}" destId="{8323E9DE-6C9E-BA4E-8372-E0F64091EC94}" srcOrd="3" destOrd="0" presId="urn:microsoft.com/office/officeart/2005/8/layout/venn2"/>
    <dgm:cxn modelId="{662D3E2D-917B-5D4A-B7DC-C38A56D4D4EF}" type="presParOf" srcId="{8323E9DE-6C9E-BA4E-8372-E0F64091EC94}" destId="{77C39D14-7CAD-9D44-A6FF-CCE05418982B}" srcOrd="0" destOrd="0" presId="urn:microsoft.com/office/officeart/2005/8/layout/venn2"/>
    <dgm:cxn modelId="{FF4EC58A-3D43-B140-B0A6-346A3E88DA50}" type="presParOf" srcId="{8323E9DE-6C9E-BA4E-8372-E0F64091EC94}" destId="{4CB0A84E-F547-244A-80CE-22CE7879281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AA4E3-A624-224A-BDEB-C214221848E5}">
      <dsp:nvSpPr>
        <dsp:cNvPr id="0" name=""/>
        <dsp:cNvSpPr/>
      </dsp:nvSpPr>
      <dsp:spPr>
        <a:xfrm>
          <a:off x="1989058" y="367823"/>
          <a:ext cx="0" cy="331041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2B6DC9-FC17-D34E-8DA0-45924F7BB36F}">
      <dsp:nvSpPr>
        <dsp:cNvPr id="0" name=""/>
        <dsp:cNvSpPr/>
      </dsp:nvSpPr>
      <dsp:spPr>
        <a:xfrm>
          <a:off x="2081014" y="478170"/>
          <a:ext cx="1741093" cy="14896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CC4A6C-2677-1C46-8F3A-41ACB5462EDD}">
      <dsp:nvSpPr>
        <dsp:cNvPr id="0" name=""/>
        <dsp:cNvSpPr/>
      </dsp:nvSpPr>
      <dsp:spPr>
        <a:xfrm>
          <a:off x="2081014" y="1967856"/>
          <a:ext cx="1741093" cy="1710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Zdolność do rozmnażania się, rośnięcia i odżywiania się</a:t>
          </a:r>
        </a:p>
      </dsp:txBody>
      <dsp:txXfrm>
        <a:off x="2081014" y="1967856"/>
        <a:ext cx="1741093" cy="1710380"/>
      </dsp:txXfrm>
    </dsp:sp>
    <dsp:sp modelId="{6B95EF29-9A8F-7F43-803B-AB302F145299}">
      <dsp:nvSpPr>
        <dsp:cNvPr id="0" name=""/>
        <dsp:cNvSpPr/>
      </dsp:nvSpPr>
      <dsp:spPr>
        <a:xfrm>
          <a:off x="1989058" y="0"/>
          <a:ext cx="1839118" cy="3678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Natura roślinna</a:t>
          </a:r>
        </a:p>
      </dsp:txBody>
      <dsp:txXfrm>
        <a:off x="1989058" y="0"/>
        <a:ext cx="1839118" cy="367823"/>
      </dsp:txXfrm>
    </dsp:sp>
    <dsp:sp modelId="{0850F757-7FD2-7742-ADFF-9E993B85A269}">
      <dsp:nvSpPr>
        <dsp:cNvPr id="0" name=""/>
        <dsp:cNvSpPr/>
      </dsp:nvSpPr>
      <dsp:spPr>
        <a:xfrm>
          <a:off x="4355703" y="367823"/>
          <a:ext cx="0" cy="331041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2CEE0D-C3ED-E64F-9E2F-41C44A0B8AC9}">
      <dsp:nvSpPr>
        <dsp:cNvPr id="0" name=""/>
        <dsp:cNvSpPr/>
      </dsp:nvSpPr>
      <dsp:spPr>
        <a:xfrm>
          <a:off x="4447659" y="478170"/>
          <a:ext cx="1741093" cy="148968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962C4-BA74-924E-8B6A-A825894C8900}">
      <dsp:nvSpPr>
        <dsp:cNvPr id="0" name=""/>
        <dsp:cNvSpPr/>
      </dsp:nvSpPr>
      <dsp:spPr>
        <a:xfrm>
          <a:off x="4447659" y="1967856"/>
          <a:ext cx="1741093" cy="1710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Zdolność do przeżywania emocji, rośnięcia, rozmnażania się i odżywiania</a:t>
          </a:r>
        </a:p>
      </dsp:txBody>
      <dsp:txXfrm>
        <a:off x="4447659" y="1967856"/>
        <a:ext cx="1741093" cy="1710380"/>
      </dsp:txXfrm>
    </dsp:sp>
    <dsp:sp modelId="{7BA75B23-83CD-184D-839E-47C69EA7A811}">
      <dsp:nvSpPr>
        <dsp:cNvPr id="0" name=""/>
        <dsp:cNvSpPr/>
      </dsp:nvSpPr>
      <dsp:spPr>
        <a:xfrm>
          <a:off x="4355703" y="0"/>
          <a:ext cx="1839118" cy="3678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Natura zwierzęca</a:t>
          </a:r>
        </a:p>
      </dsp:txBody>
      <dsp:txXfrm>
        <a:off x="4355703" y="0"/>
        <a:ext cx="1839118" cy="367823"/>
      </dsp:txXfrm>
    </dsp:sp>
    <dsp:sp modelId="{BD5075C9-5559-9542-A24A-4F867FE6EF78}">
      <dsp:nvSpPr>
        <dsp:cNvPr id="0" name=""/>
        <dsp:cNvSpPr/>
      </dsp:nvSpPr>
      <dsp:spPr>
        <a:xfrm>
          <a:off x="6722348" y="367823"/>
          <a:ext cx="0" cy="331041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5869E7-4C09-7D49-B7FA-D22094CA8E61}">
      <dsp:nvSpPr>
        <dsp:cNvPr id="0" name=""/>
        <dsp:cNvSpPr/>
      </dsp:nvSpPr>
      <dsp:spPr>
        <a:xfrm>
          <a:off x="6814303" y="478170"/>
          <a:ext cx="1741093" cy="14896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3676F4-9C9C-3148-9297-BDC33465DAC9}">
      <dsp:nvSpPr>
        <dsp:cNvPr id="0" name=""/>
        <dsp:cNvSpPr/>
      </dsp:nvSpPr>
      <dsp:spPr>
        <a:xfrm>
          <a:off x="6814303" y="1967856"/>
          <a:ext cx="1741093" cy="1710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Zdolność do rozumienia, przeżywania emocji, rozmnażania, rośnięcia i odżywiania się</a:t>
          </a:r>
        </a:p>
      </dsp:txBody>
      <dsp:txXfrm>
        <a:off x="6814303" y="1967856"/>
        <a:ext cx="1741093" cy="1710380"/>
      </dsp:txXfrm>
    </dsp:sp>
    <dsp:sp modelId="{D51E9A10-C0F8-9B4D-8774-6EE631ABA9EA}">
      <dsp:nvSpPr>
        <dsp:cNvPr id="0" name=""/>
        <dsp:cNvSpPr/>
      </dsp:nvSpPr>
      <dsp:spPr>
        <a:xfrm>
          <a:off x="6722348" y="0"/>
          <a:ext cx="1839118" cy="3678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/>
            <a:t>Natura ludzka</a:t>
          </a:r>
        </a:p>
      </dsp:txBody>
      <dsp:txXfrm>
        <a:off x="6722348" y="0"/>
        <a:ext cx="1839118" cy="3678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4F341D-DB83-7247-AEFF-F77D9DDB0DB1}">
      <dsp:nvSpPr>
        <dsp:cNvPr id="0" name=""/>
        <dsp:cNvSpPr/>
      </dsp:nvSpPr>
      <dsp:spPr>
        <a:xfrm>
          <a:off x="5984995" y="0"/>
          <a:ext cx="4351338" cy="4351338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300" kern="1200" dirty="0"/>
        </a:p>
      </dsp:txBody>
      <dsp:txXfrm>
        <a:off x="7552347" y="217566"/>
        <a:ext cx="1216634" cy="652700"/>
      </dsp:txXfrm>
    </dsp:sp>
    <dsp:sp modelId="{9A8D76CA-95EC-5840-B59D-B0433E82BE54}">
      <dsp:nvSpPr>
        <dsp:cNvPr id="0" name=""/>
        <dsp:cNvSpPr/>
      </dsp:nvSpPr>
      <dsp:spPr>
        <a:xfrm>
          <a:off x="6391271" y="855995"/>
          <a:ext cx="3481070" cy="3481070"/>
        </a:xfrm>
        <a:prstGeom prst="ellipse">
          <a:avLst/>
        </a:prstGeom>
        <a:solidFill>
          <a:schemeClr val="accent1">
            <a:shade val="50000"/>
            <a:hueOff val="-187565"/>
            <a:satOff val="22413"/>
            <a:lumOff val="195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Natura rozumna</a:t>
          </a:r>
        </a:p>
      </dsp:txBody>
      <dsp:txXfrm>
        <a:off x="7523489" y="1064859"/>
        <a:ext cx="1216634" cy="626592"/>
      </dsp:txXfrm>
    </dsp:sp>
    <dsp:sp modelId="{C7A56E6C-EF70-9649-89D0-4FCEDD2BA52B}">
      <dsp:nvSpPr>
        <dsp:cNvPr id="0" name=""/>
        <dsp:cNvSpPr/>
      </dsp:nvSpPr>
      <dsp:spPr>
        <a:xfrm>
          <a:off x="6824177" y="1711973"/>
          <a:ext cx="2610802" cy="2610802"/>
        </a:xfrm>
        <a:prstGeom prst="ellipse">
          <a:avLst/>
        </a:prstGeom>
        <a:solidFill>
          <a:schemeClr val="accent1">
            <a:shade val="50000"/>
            <a:hueOff val="-375130"/>
            <a:satOff val="44826"/>
            <a:lumOff val="390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>
              <a:solidFill>
                <a:schemeClr val="accent1">
                  <a:lumMod val="50000"/>
                </a:schemeClr>
              </a:solidFill>
            </a:rPr>
            <a:t>Natura zwierzęca</a:t>
          </a:r>
        </a:p>
      </dsp:txBody>
      <dsp:txXfrm>
        <a:off x="7521261" y="1907783"/>
        <a:ext cx="1216634" cy="587430"/>
      </dsp:txXfrm>
    </dsp:sp>
    <dsp:sp modelId="{77C39D14-7CAD-9D44-A6FF-CCE05418982B}">
      <dsp:nvSpPr>
        <dsp:cNvPr id="0" name=""/>
        <dsp:cNvSpPr/>
      </dsp:nvSpPr>
      <dsp:spPr>
        <a:xfrm>
          <a:off x="7290379" y="2562694"/>
          <a:ext cx="1740535" cy="1740535"/>
        </a:xfrm>
        <a:prstGeom prst="ellipse">
          <a:avLst/>
        </a:prstGeom>
        <a:solidFill>
          <a:schemeClr val="accent1">
            <a:shade val="50000"/>
            <a:hueOff val="-187565"/>
            <a:satOff val="22413"/>
            <a:lumOff val="195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300" kern="1200" dirty="0"/>
            <a:t>Natura roślinna</a:t>
          </a:r>
        </a:p>
      </dsp:txBody>
      <dsp:txXfrm>
        <a:off x="7545275" y="2997828"/>
        <a:ext cx="1230744" cy="870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6F4E6-4D96-054B-9B3D-2CB3C5E410CB}" type="datetimeFigureOut">
              <a:rPr lang="pl-PL" smtClean="0"/>
              <a:t>03.05.2020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B0EDB-D84C-0542-92CA-09774B32D9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5063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29E2-AD14-C941-AC48-70BE9D916988}" type="datetime1">
              <a:rPr lang="pl-PL" smtClean="0"/>
              <a:t>03.05.2020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Czym różnimy sie od zwierząt?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071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E21A2-9A61-4240-A6E9-D219F1F32968}" type="datetime1">
              <a:rPr lang="pl-PL" smtClean="0"/>
              <a:t>03.05.2020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Czym różnimy sie od zwierząt?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659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02040-5855-A24C-98F7-060F5EDC17F7}" type="datetime1">
              <a:rPr lang="pl-PL" smtClean="0"/>
              <a:t>03.05.2020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Czym różnimy sie od zwierząt?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943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9307C-AB9F-E045-B1A1-DFB73C4E0BDE}" type="datetime1">
              <a:rPr lang="pl-PL" smtClean="0"/>
              <a:t>03.05.2020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Czym różnimy sie od zwierząt?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83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6560-7116-314D-9DBA-DC2FAA100D2C}" type="datetime1">
              <a:rPr lang="pl-PL" smtClean="0"/>
              <a:t>03.05.2020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Czym różnimy sie od zwierząt?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8AB9-D4BC-9440-A94A-5B10E62C937E}" type="datetime1">
              <a:rPr lang="pl-PL" smtClean="0"/>
              <a:t>03.05.2020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Czym różnimy sie od zwierząt?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504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BA63B-FB5A-4946-8927-E8F6FA44A62F}" type="datetime1">
              <a:rPr lang="pl-PL" smtClean="0"/>
              <a:t>03.05.2020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Czym różnimy sie od zwierząt?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839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402FA-CFF1-C54A-BDB8-21FBA18F6500}" type="datetime1">
              <a:rPr lang="pl-PL" smtClean="0"/>
              <a:t>03.05.2020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Czym różnimy sie od zwierząt?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455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074F-6BB2-5A41-AA9C-922500B815D2}" type="datetime1">
              <a:rPr lang="pl-PL" smtClean="0"/>
              <a:t>03.05.2020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Czym różnimy sie od zwierząt?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680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06808-3AE8-8B47-BCEB-0F3F8365995C}" type="datetime1">
              <a:rPr lang="pl-PL" smtClean="0"/>
              <a:t>03.05.2020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Czym różnimy sie od zwierząt?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263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D6EC-AF69-BB41-9FDC-DBB8F5407CF7}" type="datetime1">
              <a:rPr lang="pl-PL" smtClean="0"/>
              <a:t>03.05.2020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Czym różnimy sie od zwierząt?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707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06190-F232-054E-81D3-30B46EBAFA10}" type="datetime1">
              <a:rPr lang="pl-PL" smtClean="0"/>
              <a:t>03.05.2020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Czym różnimy sie od zwierząt?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7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34" r:id="rId7"/>
    <p:sldLayoutId id="2147483735" r:id="rId8"/>
    <p:sldLayoutId id="2147483736" r:id="rId9"/>
    <p:sldLayoutId id="2147483737" r:id="rId10"/>
    <p:sldLayoutId id="214748374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D63C6F1-9D31-4A44-961B-4B343D30BB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159" y="1377146"/>
            <a:ext cx="4076460" cy="3626217"/>
          </a:xfrm>
        </p:spPr>
        <p:txBody>
          <a:bodyPr anchor="b">
            <a:normAutofit/>
          </a:bodyPr>
          <a:lstStyle/>
          <a:p>
            <a:pPr algn="r"/>
            <a:r>
              <a:rPr lang="pl-PL" sz="7200" dirty="0">
                <a:solidFill>
                  <a:schemeClr val="bg1"/>
                </a:solidFill>
              </a:rPr>
              <a:t>Lekcja 11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2EAA3A4-24F5-B040-81E1-B6D5A6774D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159" y="5170453"/>
            <a:ext cx="4076458" cy="990197"/>
          </a:xfrm>
        </p:spPr>
        <p:txBody>
          <a:bodyPr>
            <a:normAutofit/>
          </a:bodyPr>
          <a:lstStyle/>
          <a:p>
            <a:pPr algn="r"/>
            <a:r>
              <a:rPr lang="pl-PL" dirty="0">
                <a:solidFill>
                  <a:schemeClr val="bg1"/>
                </a:solidFill>
              </a:rPr>
              <a:t>Czym różnimy się od zwierząt?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488E3A-63DC-42BB-9A9E-8A169072A6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51000"/>
          </a:blip>
          <a:srcRect l="18682" r="13065"/>
          <a:stretch/>
        </p:blipFill>
        <p:spPr>
          <a:xfrm>
            <a:off x="5457027" y="10"/>
            <a:ext cx="6734973" cy="6857990"/>
          </a:xfrm>
          <a:prstGeom prst="rect">
            <a:avLst/>
          </a:prstGeom>
        </p:spPr>
      </p:pic>
      <p:sp>
        <p:nvSpPr>
          <p:cNvPr id="11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57736" y="815001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5">
            <a:extLst>
              <a:ext uri="{FF2B5EF4-FFF2-40B4-BE49-F238E27FC236}">
                <a16:creationId xmlns:a16="http://schemas.microsoft.com/office/drawing/2014/main" id="{8550FED7-7C32-42BB-98DB-30272A633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16516" y="104429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506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023979C9-E7F3-1448-BA21-1071F2DDD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775" y="1106007"/>
            <a:ext cx="10550025" cy="1182927"/>
          </a:xfrm>
        </p:spPr>
        <p:txBody>
          <a:bodyPr anchor="b">
            <a:normAutofit/>
          </a:bodyPr>
          <a:lstStyle/>
          <a:p>
            <a:r>
              <a:rPr lang="pl-PL" sz="6600" dirty="0"/>
              <a:t>Typowe aktywności</a:t>
            </a:r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3764" y="232542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243F1BD9-A6AD-9048-BC5D-4183BF8510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189399"/>
              </p:ext>
            </p:extLst>
          </p:nvPr>
        </p:nvGraphicFramePr>
        <p:xfrm>
          <a:off x="803275" y="2598738"/>
          <a:ext cx="10550525" cy="3678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62544" y="255471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8224" y="306986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Symbol zastępczy stopki 6">
            <a:extLst>
              <a:ext uri="{FF2B5EF4-FFF2-40B4-BE49-F238E27FC236}">
                <a16:creationId xmlns:a16="http://schemas.microsoft.com/office/drawing/2014/main" id="{A17DB623-352F-794B-A3E3-71630BC96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Czym</a:t>
            </a:r>
            <a:r>
              <a:rPr lang="en-US" dirty="0"/>
              <a:t> </a:t>
            </a:r>
            <a:r>
              <a:rPr lang="en-US" dirty="0" err="1"/>
              <a:t>różnimy</a:t>
            </a:r>
            <a:r>
              <a:rPr lang="en-US" dirty="0"/>
              <a:t> </a:t>
            </a:r>
            <a:r>
              <a:rPr lang="en-US" dirty="0" err="1"/>
              <a:t>siĘ</a:t>
            </a:r>
            <a:r>
              <a:rPr lang="en-US" dirty="0"/>
              <a:t> od </a:t>
            </a:r>
            <a:r>
              <a:rPr lang="en-US" dirty="0" err="1"/>
              <a:t>zwierząt</a:t>
            </a:r>
            <a:r>
              <a:rPr lang="en-US" dirty="0"/>
              <a:t>?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92F54BDB-3A40-474A-B1AD-7DAB221F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330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89C214F-826E-5F4A-8E1A-791402B0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Wnioski</a:t>
            </a:r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8DB5C813-B51E-2843-9230-F304FA22B3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3629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88C62AB3-FA79-B54C-A43C-ADF83C7221AD}"/>
              </a:ext>
            </a:extLst>
          </p:cNvPr>
          <p:cNvSpPr txBox="1"/>
          <p:nvPr/>
        </p:nvSpPr>
        <p:spPr>
          <a:xfrm>
            <a:off x="8429626" y="211455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cap="small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człowiek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A9409A4-A6D8-4E41-AED7-57F819CA4D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7300" y="1912144"/>
            <a:ext cx="3143579" cy="3315494"/>
          </a:xfrm>
          <a:prstGeom prst="rect">
            <a:avLst/>
          </a:prstGeom>
        </p:spPr>
      </p:pic>
      <p:sp>
        <p:nvSpPr>
          <p:cNvPr id="8" name="Strzałka w lewo 7">
            <a:extLst>
              <a:ext uri="{FF2B5EF4-FFF2-40B4-BE49-F238E27FC236}">
                <a16:creationId xmlns:a16="http://schemas.microsoft.com/office/drawing/2014/main" id="{F36A8827-3E96-584A-9DE1-23B1DE2415F4}"/>
              </a:ext>
            </a:extLst>
          </p:cNvPr>
          <p:cNvSpPr/>
          <p:nvPr/>
        </p:nvSpPr>
        <p:spPr>
          <a:xfrm>
            <a:off x="4657725" y="3569891"/>
            <a:ext cx="202139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stopki 8">
            <a:extLst>
              <a:ext uri="{FF2B5EF4-FFF2-40B4-BE49-F238E27FC236}">
                <a16:creationId xmlns:a16="http://schemas.microsoft.com/office/drawing/2014/main" id="{2804ED5D-87D6-E942-98B0-AA94415CF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Czym</a:t>
            </a:r>
            <a:r>
              <a:rPr lang="en-US" dirty="0"/>
              <a:t> </a:t>
            </a:r>
            <a:r>
              <a:rPr lang="en-US" dirty="0" err="1"/>
              <a:t>różnimy</a:t>
            </a:r>
            <a:r>
              <a:rPr lang="en-US" dirty="0"/>
              <a:t> </a:t>
            </a:r>
            <a:r>
              <a:rPr lang="en-US" dirty="0" err="1"/>
              <a:t>się</a:t>
            </a:r>
            <a:r>
              <a:rPr lang="en-US" dirty="0"/>
              <a:t> od </a:t>
            </a:r>
            <a:r>
              <a:rPr lang="en-US" dirty="0" err="1"/>
              <a:t>zwierząt</a:t>
            </a:r>
            <a:r>
              <a:rPr lang="en-US" dirty="0"/>
              <a:t>?</a:t>
            </a: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CBF6EF8D-7043-2E41-87D6-29CDD1C0B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16960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2406</TotalTime>
  <Words>71</Words>
  <Application>Microsoft Macintosh PowerPoint</Application>
  <PresentationFormat>Panoramiczny</PresentationFormat>
  <Paragraphs>18</Paragraphs>
  <Slides>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</vt:i4>
      </vt:variant>
    </vt:vector>
  </HeadingPairs>
  <TitlesOfParts>
    <vt:vector size="7" baseType="lpstr">
      <vt:lpstr>Arial</vt:lpstr>
      <vt:lpstr>Calibri</vt:lpstr>
      <vt:lpstr>Univers</vt:lpstr>
      <vt:lpstr>GradientVTI</vt:lpstr>
      <vt:lpstr>Lekcja 11</vt:lpstr>
      <vt:lpstr>Typowe aktywności</vt:lpstr>
      <vt:lpstr>Wnioski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Lekcja 11</dc:title>
  <dc:creator>Artur Andrzejuk</dc:creator>
  <cp:lastModifiedBy>Artur Andrzejuk</cp:lastModifiedBy>
  <cp:revision>6</cp:revision>
  <dcterms:created xsi:type="dcterms:W3CDTF">2020-05-01T22:44:12Z</dcterms:created>
  <dcterms:modified xsi:type="dcterms:W3CDTF">2020-05-03T14:53:08Z</dcterms:modified>
</cp:coreProperties>
</file>