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5" r:id="rId1"/>
  </p:sldMasterIdLst>
  <p:notesMasterIdLst>
    <p:notesMasterId r:id="rId7"/>
  </p:notesMasterIdLst>
  <p:sldIdLst>
    <p:sldId id="261" r:id="rId2"/>
    <p:sldId id="257" r:id="rId3"/>
    <p:sldId id="259" r:id="rId4"/>
    <p:sldId id="256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A64"/>
    <a:srgbClr val="C5383C"/>
    <a:srgbClr val="9F8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C77EFD-C28D-4D55-9AD2-A519BD9D410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39E06A-026E-44BE-8B5F-AB203FDEDC8D}">
      <dgm:prSet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Zaleta, to taka cecha naszego charakteru, którą posługujemy się tylko do robienia dobrych rzeczy</a:t>
          </a:r>
          <a:endParaRPr lang="en-US" dirty="0">
            <a:latin typeface="Book Antiqua" panose="02040602050305030304" pitchFamily="18" charset="0"/>
          </a:endParaRPr>
        </a:p>
      </dgm:t>
    </dgm:pt>
    <dgm:pt modelId="{6DB1D444-06C3-4A2F-BF75-37449B503450}" type="parTrans" cxnId="{0E793BF2-24E5-4B5D-A59E-E8387DB0F019}">
      <dgm:prSet/>
      <dgm:spPr/>
      <dgm:t>
        <a:bodyPr/>
        <a:lstStyle/>
        <a:p>
          <a:endParaRPr lang="en-US"/>
        </a:p>
      </dgm:t>
    </dgm:pt>
    <dgm:pt modelId="{A96C702F-BFF2-4A37-93AB-D142199A073A}" type="sibTrans" cxnId="{0E793BF2-24E5-4B5D-A59E-E8387DB0F019}">
      <dgm:prSet/>
      <dgm:spPr/>
      <dgm:t>
        <a:bodyPr/>
        <a:lstStyle/>
        <a:p>
          <a:endParaRPr lang="en-US"/>
        </a:p>
      </dgm:t>
    </dgm:pt>
    <dgm:pt modelId="{A932A938-84C0-46AB-9EAC-3D1B2B012A94}">
      <dgm:prSet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Zalety nie używamy do rzeczy złych</a:t>
          </a:r>
          <a:endParaRPr lang="en-US" dirty="0">
            <a:latin typeface="Book Antiqua" panose="02040602050305030304" pitchFamily="18" charset="0"/>
          </a:endParaRPr>
        </a:p>
      </dgm:t>
    </dgm:pt>
    <dgm:pt modelId="{05BF6A06-B3DD-4923-A925-1F62A6B32C3F}" type="parTrans" cxnId="{CFEAE21B-7C3D-472A-88F3-D25BE48507D0}">
      <dgm:prSet/>
      <dgm:spPr/>
      <dgm:t>
        <a:bodyPr/>
        <a:lstStyle/>
        <a:p>
          <a:endParaRPr lang="en-US"/>
        </a:p>
      </dgm:t>
    </dgm:pt>
    <dgm:pt modelId="{C84F3584-0C9F-4198-ACDE-54BD008AA482}" type="sibTrans" cxnId="{CFEAE21B-7C3D-472A-88F3-D25BE48507D0}">
      <dgm:prSet/>
      <dgm:spPr/>
      <dgm:t>
        <a:bodyPr/>
        <a:lstStyle/>
        <a:p>
          <a:endParaRPr lang="en-US"/>
        </a:p>
      </dgm:t>
    </dgm:pt>
    <dgm:pt modelId="{2C477C6B-EBFB-408E-BA25-E9642E6AAFA3}">
      <dgm:prSet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Np. Zaletą nie będzie to, że ktoś umie kraść</a:t>
          </a:r>
          <a:endParaRPr lang="en-US" dirty="0">
            <a:latin typeface="Book Antiqua" panose="02040602050305030304" pitchFamily="18" charset="0"/>
          </a:endParaRPr>
        </a:p>
      </dgm:t>
    </dgm:pt>
    <dgm:pt modelId="{D48DA457-2A47-47A4-BCA2-797010932EDB}" type="parTrans" cxnId="{637639C2-5CE4-4FB3-939C-A13720F12D2F}">
      <dgm:prSet/>
      <dgm:spPr/>
      <dgm:t>
        <a:bodyPr/>
        <a:lstStyle/>
        <a:p>
          <a:endParaRPr lang="en-US"/>
        </a:p>
      </dgm:t>
    </dgm:pt>
    <dgm:pt modelId="{BBD2DAF6-E268-43BC-8EA0-A46BDE715ABB}" type="sibTrans" cxnId="{637639C2-5CE4-4FB3-939C-A13720F12D2F}">
      <dgm:prSet/>
      <dgm:spPr/>
      <dgm:t>
        <a:bodyPr/>
        <a:lstStyle/>
        <a:p>
          <a:endParaRPr lang="en-US"/>
        </a:p>
      </dgm:t>
    </dgm:pt>
    <dgm:pt modelId="{6515D135-73E6-45E1-BFEC-BCA88B4182D4}">
      <dgm:prSet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O zaletach nie mówimy, kiedy dotyczą rzeczy, które nie są ani złe ani dobre</a:t>
          </a:r>
          <a:endParaRPr lang="en-US" dirty="0">
            <a:latin typeface="Book Antiqua" panose="02040602050305030304" pitchFamily="18" charset="0"/>
          </a:endParaRPr>
        </a:p>
      </dgm:t>
    </dgm:pt>
    <dgm:pt modelId="{FBF295B7-58B1-4C93-8DC5-0E6D379661FB}" type="parTrans" cxnId="{716603A5-39D5-4D2C-B13E-A4D8DDD16D22}">
      <dgm:prSet/>
      <dgm:spPr/>
      <dgm:t>
        <a:bodyPr/>
        <a:lstStyle/>
        <a:p>
          <a:endParaRPr lang="en-US"/>
        </a:p>
      </dgm:t>
    </dgm:pt>
    <dgm:pt modelId="{F06075FC-030C-477C-9AB9-ED2B980D05CD}" type="sibTrans" cxnId="{716603A5-39D5-4D2C-B13E-A4D8DDD16D22}">
      <dgm:prSet/>
      <dgm:spPr/>
      <dgm:t>
        <a:bodyPr/>
        <a:lstStyle/>
        <a:p>
          <a:endParaRPr lang="en-US"/>
        </a:p>
      </dgm:t>
    </dgm:pt>
    <dgm:pt modelId="{8C8F2B66-198A-486F-A451-F0EC420A6CF0}">
      <dgm:prSet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Np. Zaletą nie będzie to, że ktoś jest praworęczny lub leworęczny (ale to także nie będzie wadą!)</a:t>
          </a:r>
          <a:endParaRPr lang="en-US" dirty="0">
            <a:latin typeface="Book Antiqua" panose="02040602050305030304" pitchFamily="18" charset="0"/>
          </a:endParaRPr>
        </a:p>
      </dgm:t>
    </dgm:pt>
    <dgm:pt modelId="{56DDD327-5AC2-4BB9-9AA0-66989C06EE9A}" type="parTrans" cxnId="{A4222F0F-71CC-4A3D-A3CA-16CFF9B6B613}">
      <dgm:prSet/>
      <dgm:spPr/>
      <dgm:t>
        <a:bodyPr/>
        <a:lstStyle/>
        <a:p>
          <a:endParaRPr lang="en-US"/>
        </a:p>
      </dgm:t>
    </dgm:pt>
    <dgm:pt modelId="{41F49D71-2604-48BE-8CFE-665EEFA3E343}" type="sibTrans" cxnId="{A4222F0F-71CC-4A3D-A3CA-16CFF9B6B613}">
      <dgm:prSet/>
      <dgm:spPr/>
      <dgm:t>
        <a:bodyPr/>
        <a:lstStyle/>
        <a:p>
          <a:endParaRPr lang="en-US"/>
        </a:p>
      </dgm:t>
    </dgm:pt>
    <dgm:pt modelId="{4C524839-61E2-4213-8FCD-C3360B87B34C}" type="pres">
      <dgm:prSet presAssocID="{B6C77EFD-C28D-4D55-9AD2-A519BD9D4104}" presName="root" presStyleCnt="0">
        <dgm:presLayoutVars>
          <dgm:dir/>
          <dgm:resizeHandles val="exact"/>
        </dgm:presLayoutVars>
      </dgm:prSet>
      <dgm:spPr/>
    </dgm:pt>
    <dgm:pt modelId="{E61586B4-22B2-47B5-B878-D5E314A48AD9}" type="pres">
      <dgm:prSet presAssocID="{6239E06A-026E-44BE-8B5F-AB203FDEDC8D}" presName="compNode" presStyleCnt="0"/>
      <dgm:spPr/>
    </dgm:pt>
    <dgm:pt modelId="{EC89FDEB-3DDC-4840-B7F5-A092BFA48807}" type="pres">
      <dgm:prSet presAssocID="{6239E06A-026E-44BE-8B5F-AB203FDEDC8D}" presName="bgRect" presStyleLbl="bgShp" presStyleIdx="0" presStyleCnt="5"/>
      <dgm:spPr/>
    </dgm:pt>
    <dgm:pt modelId="{FDEF77FA-FAF3-460C-8D99-82EEDFF2A90E}" type="pres">
      <dgm:prSet presAssocID="{6239E06A-026E-44BE-8B5F-AB203FDEDC8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8E3F43CF-2247-48DE-BB54-6ADEF4F280E5}" type="pres">
      <dgm:prSet presAssocID="{6239E06A-026E-44BE-8B5F-AB203FDEDC8D}" presName="spaceRect" presStyleCnt="0"/>
      <dgm:spPr/>
    </dgm:pt>
    <dgm:pt modelId="{406A3827-21F4-417A-A3F5-920D28FAEBBF}" type="pres">
      <dgm:prSet presAssocID="{6239E06A-026E-44BE-8B5F-AB203FDEDC8D}" presName="parTx" presStyleLbl="revTx" presStyleIdx="0" presStyleCnt="5">
        <dgm:presLayoutVars>
          <dgm:chMax val="0"/>
          <dgm:chPref val="0"/>
        </dgm:presLayoutVars>
      </dgm:prSet>
      <dgm:spPr/>
    </dgm:pt>
    <dgm:pt modelId="{5EDD0E88-A9C9-4905-A1FD-79048662BF3D}" type="pres">
      <dgm:prSet presAssocID="{A96C702F-BFF2-4A37-93AB-D142199A073A}" presName="sibTrans" presStyleCnt="0"/>
      <dgm:spPr/>
    </dgm:pt>
    <dgm:pt modelId="{5ABFC8D9-37B2-4F1C-AF36-964C249C0175}" type="pres">
      <dgm:prSet presAssocID="{A932A938-84C0-46AB-9EAC-3D1B2B012A94}" presName="compNode" presStyleCnt="0"/>
      <dgm:spPr/>
    </dgm:pt>
    <dgm:pt modelId="{7371A4B3-BBF9-4021-9C6B-2384F5D6A260}" type="pres">
      <dgm:prSet presAssocID="{A932A938-84C0-46AB-9EAC-3D1B2B012A94}" presName="bgRect" presStyleLbl="bgShp" presStyleIdx="1" presStyleCnt="5"/>
      <dgm:spPr/>
    </dgm:pt>
    <dgm:pt modelId="{B74E25D5-23A0-45AD-A9DF-A3EF473C648D}" type="pres">
      <dgm:prSet presAssocID="{A932A938-84C0-46AB-9EAC-3D1B2B012A9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AA6C305-3BBD-4DD5-BB1E-BC97CADEF985}" type="pres">
      <dgm:prSet presAssocID="{A932A938-84C0-46AB-9EAC-3D1B2B012A94}" presName="spaceRect" presStyleCnt="0"/>
      <dgm:spPr/>
    </dgm:pt>
    <dgm:pt modelId="{1F2E874E-F935-49BA-9EC7-E19690D7A144}" type="pres">
      <dgm:prSet presAssocID="{A932A938-84C0-46AB-9EAC-3D1B2B012A94}" presName="parTx" presStyleLbl="revTx" presStyleIdx="1" presStyleCnt="5">
        <dgm:presLayoutVars>
          <dgm:chMax val="0"/>
          <dgm:chPref val="0"/>
        </dgm:presLayoutVars>
      </dgm:prSet>
      <dgm:spPr/>
    </dgm:pt>
    <dgm:pt modelId="{410E0C0B-D162-4FAA-9F5B-835868804773}" type="pres">
      <dgm:prSet presAssocID="{C84F3584-0C9F-4198-ACDE-54BD008AA482}" presName="sibTrans" presStyleCnt="0"/>
      <dgm:spPr/>
    </dgm:pt>
    <dgm:pt modelId="{BD6BA836-B55F-4F39-B8CA-2551BF38B83D}" type="pres">
      <dgm:prSet presAssocID="{2C477C6B-EBFB-408E-BA25-E9642E6AAFA3}" presName="compNode" presStyleCnt="0"/>
      <dgm:spPr/>
    </dgm:pt>
    <dgm:pt modelId="{FDD5562E-2844-4716-A518-0F2BA7349A03}" type="pres">
      <dgm:prSet presAssocID="{2C477C6B-EBFB-408E-BA25-E9642E6AAFA3}" presName="bgRect" presStyleLbl="bgShp" presStyleIdx="2" presStyleCnt="5"/>
      <dgm:spPr/>
    </dgm:pt>
    <dgm:pt modelId="{0A38CB2D-55C0-45F5-9C45-2AD15E5B4B1F}" type="pres">
      <dgm:prSet presAssocID="{2C477C6B-EBFB-408E-BA25-E9642E6AAFA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A6BD3DFC-AC1D-49B0-80EE-E6BD5C18065D}" type="pres">
      <dgm:prSet presAssocID="{2C477C6B-EBFB-408E-BA25-E9642E6AAFA3}" presName="spaceRect" presStyleCnt="0"/>
      <dgm:spPr/>
    </dgm:pt>
    <dgm:pt modelId="{9FD8CF55-1D19-480F-AA6D-631F38240C12}" type="pres">
      <dgm:prSet presAssocID="{2C477C6B-EBFB-408E-BA25-E9642E6AAFA3}" presName="parTx" presStyleLbl="revTx" presStyleIdx="2" presStyleCnt="5">
        <dgm:presLayoutVars>
          <dgm:chMax val="0"/>
          <dgm:chPref val="0"/>
        </dgm:presLayoutVars>
      </dgm:prSet>
      <dgm:spPr/>
    </dgm:pt>
    <dgm:pt modelId="{98388421-A031-4873-B386-D0243AA87187}" type="pres">
      <dgm:prSet presAssocID="{BBD2DAF6-E268-43BC-8EA0-A46BDE715ABB}" presName="sibTrans" presStyleCnt="0"/>
      <dgm:spPr/>
    </dgm:pt>
    <dgm:pt modelId="{DE43ACE8-1044-4E43-9EDE-63DA6D41D90D}" type="pres">
      <dgm:prSet presAssocID="{6515D135-73E6-45E1-BFEC-BCA88B4182D4}" presName="compNode" presStyleCnt="0"/>
      <dgm:spPr/>
    </dgm:pt>
    <dgm:pt modelId="{1AF05F80-E39D-4111-BEB7-6BACA604BD83}" type="pres">
      <dgm:prSet presAssocID="{6515D135-73E6-45E1-BFEC-BCA88B4182D4}" presName="bgRect" presStyleLbl="bgShp" presStyleIdx="3" presStyleCnt="5"/>
      <dgm:spPr/>
    </dgm:pt>
    <dgm:pt modelId="{2B34F72B-8FA3-4D2A-B872-DCBD3A2C09D0}" type="pres">
      <dgm:prSet presAssocID="{6515D135-73E6-45E1-BFEC-BCA88B4182D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5326A248-314E-4F9E-995B-80896591A2AB}" type="pres">
      <dgm:prSet presAssocID="{6515D135-73E6-45E1-BFEC-BCA88B4182D4}" presName="spaceRect" presStyleCnt="0"/>
      <dgm:spPr/>
    </dgm:pt>
    <dgm:pt modelId="{176FE011-B34C-4CD9-A51E-D781DB5ACA22}" type="pres">
      <dgm:prSet presAssocID="{6515D135-73E6-45E1-BFEC-BCA88B4182D4}" presName="parTx" presStyleLbl="revTx" presStyleIdx="3" presStyleCnt="5">
        <dgm:presLayoutVars>
          <dgm:chMax val="0"/>
          <dgm:chPref val="0"/>
        </dgm:presLayoutVars>
      </dgm:prSet>
      <dgm:spPr/>
    </dgm:pt>
    <dgm:pt modelId="{A991A3DD-D0E9-4B6A-80D5-57DDEFB0406B}" type="pres">
      <dgm:prSet presAssocID="{F06075FC-030C-477C-9AB9-ED2B980D05CD}" presName="sibTrans" presStyleCnt="0"/>
      <dgm:spPr/>
    </dgm:pt>
    <dgm:pt modelId="{1DD4E4F8-2F78-4ADD-84E1-954DBB115C16}" type="pres">
      <dgm:prSet presAssocID="{8C8F2B66-198A-486F-A451-F0EC420A6CF0}" presName="compNode" presStyleCnt="0"/>
      <dgm:spPr/>
    </dgm:pt>
    <dgm:pt modelId="{69F515C4-93D7-45F1-A62C-C6C662036317}" type="pres">
      <dgm:prSet presAssocID="{8C8F2B66-198A-486F-A451-F0EC420A6CF0}" presName="bgRect" presStyleLbl="bgShp" presStyleIdx="4" presStyleCnt="5"/>
      <dgm:spPr/>
    </dgm:pt>
    <dgm:pt modelId="{509CA8DE-A746-45D0-9A80-43897DB8C128}" type="pres">
      <dgm:prSet presAssocID="{8C8F2B66-198A-486F-A451-F0EC420A6CF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E50A8748-C3A4-4E6B-80D6-CBBE0574FEA6}" type="pres">
      <dgm:prSet presAssocID="{8C8F2B66-198A-486F-A451-F0EC420A6CF0}" presName="spaceRect" presStyleCnt="0"/>
      <dgm:spPr/>
    </dgm:pt>
    <dgm:pt modelId="{2CFE15F9-7D35-4C4F-BBFA-6E9925E842EA}" type="pres">
      <dgm:prSet presAssocID="{8C8F2B66-198A-486F-A451-F0EC420A6CF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4222F0F-71CC-4A3D-A3CA-16CFF9B6B613}" srcId="{B6C77EFD-C28D-4D55-9AD2-A519BD9D4104}" destId="{8C8F2B66-198A-486F-A451-F0EC420A6CF0}" srcOrd="4" destOrd="0" parTransId="{56DDD327-5AC2-4BB9-9AA0-66989C06EE9A}" sibTransId="{41F49D71-2604-48BE-8CFE-665EEFA3E343}"/>
    <dgm:cxn modelId="{CFEAE21B-7C3D-472A-88F3-D25BE48507D0}" srcId="{B6C77EFD-C28D-4D55-9AD2-A519BD9D4104}" destId="{A932A938-84C0-46AB-9EAC-3D1B2B012A94}" srcOrd="1" destOrd="0" parTransId="{05BF6A06-B3DD-4923-A925-1F62A6B32C3F}" sibTransId="{C84F3584-0C9F-4198-ACDE-54BD008AA482}"/>
    <dgm:cxn modelId="{05473D23-30EC-49D2-A68E-AB6A939D759C}" type="presOf" srcId="{A932A938-84C0-46AB-9EAC-3D1B2B012A94}" destId="{1F2E874E-F935-49BA-9EC7-E19690D7A144}" srcOrd="0" destOrd="0" presId="urn:microsoft.com/office/officeart/2018/2/layout/IconVerticalSolidList"/>
    <dgm:cxn modelId="{FBB11236-1429-40EC-9583-0D6649C32D42}" type="presOf" srcId="{B6C77EFD-C28D-4D55-9AD2-A519BD9D4104}" destId="{4C524839-61E2-4213-8FCD-C3360B87B34C}" srcOrd="0" destOrd="0" presId="urn:microsoft.com/office/officeart/2018/2/layout/IconVerticalSolidList"/>
    <dgm:cxn modelId="{67C3B485-94A0-40BA-99DC-63B984AD98F8}" type="presOf" srcId="{6515D135-73E6-45E1-BFEC-BCA88B4182D4}" destId="{176FE011-B34C-4CD9-A51E-D781DB5ACA22}" srcOrd="0" destOrd="0" presId="urn:microsoft.com/office/officeart/2018/2/layout/IconVerticalSolidList"/>
    <dgm:cxn modelId="{716603A5-39D5-4D2C-B13E-A4D8DDD16D22}" srcId="{B6C77EFD-C28D-4D55-9AD2-A519BD9D4104}" destId="{6515D135-73E6-45E1-BFEC-BCA88B4182D4}" srcOrd="3" destOrd="0" parTransId="{FBF295B7-58B1-4C93-8DC5-0E6D379661FB}" sibTransId="{F06075FC-030C-477C-9AB9-ED2B980D05CD}"/>
    <dgm:cxn modelId="{637639C2-5CE4-4FB3-939C-A13720F12D2F}" srcId="{B6C77EFD-C28D-4D55-9AD2-A519BD9D4104}" destId="{2C477C6B-EBFB-408E-BA25-E9642E6AAFA3}" srcOrd="2" destOrd="0" parTransId="{D48DA457-2A47-47A4-BCA2-797010932EDB}" sibTransId="{BBD2DAF6-E268-43BC-8EA0-A46BDE715ABB}"/>
    <dgm:cxn modelId="{9B66C8DC-B5A1-4E29-98B7-BF9072CC4EE0}" type="presOf" srcId="{8C8F2B66-198A-486F-A451-F0EC420A6CF0}" destId="{2CFE15F9-7D35-4C4F-BBFA-6E9925E842EA}" srcOrd="0" destOrd="0" presId="urn:microsoft.com/office/officeart/2018/2/layout/IconVerticalSolidList"/>
    <dgm:cxn modelId="{AC97BBE9-BA23-4F34-B9D8-2B2ADCC46320}" type="presOf" srcId="{2C477C6B-EBFB-408E-BA25-E9642E6AAFA3}" destId="{9FD8CF55-1D19-480F-AA6D-631F38240C12}" srcOrd="0" destOrd="0" presId="urn:microsoft.com/office/officeart/2018/2/layout/IconVerticalSolidList"/>
    <dgm:cxn modelId="{0E793BF2-24E5-4B5D-A59E-E8387DB0F019}" srcId="{B6C77EFD-C28D-4D55-9AD2-A519BD9D4104}" destId="{6239E06A-026E-44BE-8B5F-AB203FDEDC8D}" srcOrd="0" destOrd="0" parTransId="{6DB1D444-06C3-4A2F-BF75-37449B503450}" sibTransId="{A96C702F-BFF2-4A37-93AB-D142199A073A}"/>
    <dgm:cxn modelId="{3395D7F3-D474-4B4C-A664-0E19CBE23135}" type="presOf" srcId="{6239E06A-026E-44BE-8B5F-AB203FDEDC8D}" destId="{406A3827-21F4-417A-A3F5-920D28FAEBBF}" srcOrd="0" destOrd="0" presId="urn:microsoft.com/office/officeart/2018/2/layout/IconVerticalSolidList"/>
    <dgm:cxn modelId="{0EB66276-6422-48D3-A5F8-F2D499DB27B4}" type="presParOf" srcId="{4C524839-61E2-4213-8FCD-C3360B87B34C}" destId="{E61586B4-22B2-47B5-B878-D5E314A48AD9}" srcOrd="0" destOrd="0" presId="urn:microsoft.com/office/officeart/2018/2/layout/IconVerticalSolidList"/>
    <dgm:cxn modelId="{CC63CBD9-42EB-4370-85E9-5A6F1CA99CA5}" type="presParOf" srcId="{E61586B4-22B2-47B5-B878-D5E314A48AD9}" destId="{EC89FDEB-3DDC-4840-B7F5-A092BFA48807}" srcOrd="0" destOrd="0" presId="urn:microsoft.com/office/officeart/2018/2/layout/IconVerticalSolidList"/>
    <dgm:cxn modelId="{4B73F1B8-0A7A-4CBF-B1CB-34982A033179}" type="presParOf" srcId="{E61586B4-22B2-47B5-B878-D5E314A48AD9}" destId="{FDEF77FA-FAF3-460C-8D99-82EEDFF2A90E}" srcOrd="1" destOrd="0" presId="urn:microsoft.com/office/officeart/2018/2/layout/IconVerticalSolidList"/>
    <dgm:cxn modelId="{79BD2567-063C-4FED-A6DC-549395B7C11C}" type="presParOf" srcId="{E61586B4-22B2-47B5-B878-D5E314A48AD9}" destId="{8E3F43CF-2247-48DE-BB54-6ADEF4F280E5}" srcOrd="2" destOrd="0" presId="urn:microsoft.com/office/officeart/2018/2/layout/IconVerticalSolidList"/>
    <dgm:cxn modelId="{DECC7C43-7AB6-4224-94B3-019ACC861C21}" type="presParOf" srcId="{E61586B4-22B2-47B5-B878-D5E314A48AD9}" destId="{406A3827-21F4-417A-A3F5-920D28FAEBBF}" srcOrd="3" destOrd="0" presId="urn:microsoft.com/office/officeart/2018/2/layout/IconVerticalSolidList"/>
    <dgm:cxn modelId="{115AB80E-595C-4DCF-969A-C165E8E4C151}" type="presParOf" srcId="{4C524839-61E2-4213-8FCD-C3360B87B34C}" destId="{5EDD0E88-A9C9-4905-A1FD-79048662BF3D}" srcOrd="1" destOrd="0" presId="urn:microsoft.com/office/officeart/2018/2/layout/IconVerticalSolidList"/>
    <dgm:cxn modelId="{6DDC6D2A-3C36-49DA-AA1E-4AAB65A54E01}" type="presParOf" srcId="{4C524839-61E2-4213-8FCD-C3360B87B34C}" destId="{5ABFC8D9-37B2-4F1C-AF36-964C249C0175}" srcOrd="2" destOrd="0" presId="urn:microsoft.com/office/officeart/2018/2/layout/IconVerticalSolidList"/>
    <dgm:cxn modelId="{F64E2164-85DE-4846-8BFA-2DB8C64F34AD}" type="presParOf" srcId="{5ABFC8D9-37B2-4F1C-AF36-964C249C0175}" destId="{7371A4B3-BBF9-4021-9C6B-2384F5D6A260}" srcOrd="0" destOrd="0" presId="urn:microsoft.com/office/officeart/2018/2/layout/IconVerticalSolidList"/>
    <dgm:cxn modelId="{E97149DC-6CAD-4DA3-B8C8-10775096BA21}" type="presParOf" srcId="{5ABFC8D9-37B2-4F1C-AF36-964C249C0175}" destId="{B74E25D5-23A0-45AD-A9DF-A3EF473C648D}" srcOrd="1" destOrd="0" presId="urn:microsoft.com/office/officeart/2018/2/layout/IconVerticalSolidList"/>
    <dgm:cxn modelId="{8AAD04E5-92E2-4DE1-9740-DF9D98052C6C}" type="presParOf" srcId="{5ABFC8D9-37B2-4F1C-AF36-964C249C0175}" destId="{FAA6C305-3BBD-4DD5-BB1E-BC97CADEF985}" srcOrd="2" destOrd="0" presId="urn:microsoft.com/office/officeart/2018/2/layout/IconVerticalSolidList"/>
    <dgm:cxn modelId="{C27844AD-5438-4007-A2E2-C4594A804502}" type="presParOf" srcId="{5ABFC8D9-37B2-4F1C-AF36-964C249C0175}" destId="{1F2E874E-F935-49BA-9EC7-E19690D7A144}" srcOrd="3" destOrd="0" presId="urn:microsoft.com/office/officeart/2018/2/layout/IconVerticalSolidList"/>
    <dgm:cxn modelId="{22F82E46-95CD-414B-93D6-7703D2E62DD3}" type="presParOf" srcId="{4C524839-61E2-4213-8FCD-C3360B87B34C}" destId="{410E0C0B-D162-4FAA-9F5B-835868804773}" srcOrd="3" destOrd="0" presId="urn:microsoft.com/office/officeart/2018/2/layout/IconVerticalSolidList"/>
    <dgm:cxn modelId="{1750442E-F844-433D-86AF-244849E45A00}" type="presParOf" srcId="{4C524839-61E2-4213-8FCD-C3360B87B34C}" destId="{BD6BA836-B55F-4F39-B8CA-2551BF38B83D}" srcOrd="4" destOrd="0" presId="urn:microsoft.com/office/officeart/2018/2/layout/IconVerticalSolidList"/>
    <dgm:cxn modelId="{C9030A27-4C4E-4E88-8A33-13E170299D4E}" type="presParOf" srcId="{BD6BA836-B55F-4F39-B8CA-2551BF38B83D}" destId="{FDD5562E-2844-4716-A518-0F2BA7349A03}" srcOrd="0" destOrd="0" presId="urn:microsoft.com/office/officeart/2018/2/layout/IconVerticalSolidList"/>
    <dgm:cxn modelId="{AC72AD3C-6314-4A88-B5E9-CA81BC005D37}" type="presParOf" srcId="{BD6BA836-B55F-4F39-B8CA-2551BF38B83D}" destId="{0A38CB2D-55C0-45F5-9C45-2AD15E5B4B1F}" srcOrd="1" destOrd="0" presId="urn:microsoft.com/office/officeart/2018/2/layout/IconVerticalSolidList"/>
    <dgm:cxn modelId="{98601FC8-B84F-42D6-866B-67AC2642B5C7}" type="presParOf" srcId="{BD6BA836-B55F-4F39-B8CA-2551BF38B83D}" destId="{A6BD3DFC-AC1D-49B0-80EE-E6BD5C18065D}" srcOrd="2" destOrd="0" presId="urn:microsoft.com/office/officeart/2018/2/layout/IconVerticalSolidList"/>
    <dgm:cxn modelId="{CDD5CB20-DD5D-4A59-B2AD-C66B882D3879}" type="presParOf" srcId="{BD6BA836-B55F-4F39-B8CA-2551BF38B83D}" destId="{9FD8CF55-1D19-480F-AA6D-631F38240C12}" srcOrd="3" destOrd="0" presId="urn:microsoft.com/office/officeart/2018/2/layout/IconVerticalSolidList"/>
    <dgm:cxn modelId="{2BA42336-87B7-4B8F-9568-85AAC110542D}" type="presParOf" srcId="{4C524839-61E2-4213-8FCD-C3360B87B34C}" destId="{98388421-A031-4873-B386-D0243AA87187}" srcOrd="5" destOrd="0" presId="urn:microsoft.com/office/officeart/2018/2/layout/IconVerticalSolidList"/>
    <dgm:cxn modelId="{B55A94DA-5CE4-4443-8176-E35DF7712717}" type="presParOf" srcId="{4C524839-61E2-4213-8FCD-C3360B87B34C}" destId="{DE43ACE8-1044-4E43-9EDE-63DA6D41D90D}" srcOrd="6" destOrd="0" presId="urn:microsoft.com/office/officeart/2018/2/layout/IconVerticalSolidList"/>
    <dgm:cxn modelId="{C0B4B348-EA61-47BA-9545-F404418BF248}" type="presParOf" srcId="{DE43ACE8-1044-4E43-9EDE-63DA6D41D90D}" destId="{1AF05F80-E39D-4111-BEB7-6BACA604BD83}" srcOrd="0" destOrd="0" presId="urn:microsoft.com/office/officeart/2018/2/layout/IconVerticalSolidList"/>
    <dgm:cxn modelId="{5DBB9421-5DE8-42BE-88C7-860D3F891C4F}" type="presParOf" srcId="{DE43ACE8-1044-4E43-9EDE-63DA6D41D90D}" destId="{2B34F72B-8FA3-4D2A-B872-DCBD3A2C09D0}" srcOrd="1" destOrd="0" presId="urn:microsoft.com/office/officeart/2018/2/layout/IconVerticalSolidList"/>
    <dgm:cxn modelId="{9CAE805E-7273-4525-BA21-0F7AA835E105}" type="presParOf" srcId="{DE43ACE8-1044-4E43-9EDE-63DA6D41D90D}" destId="{5326A248-314E-4F9E-995B-80896591A2AB}" srcOrd="2" destOrd="0" presId="urn:microsoft.com/office/officeart/2018/2/layout/IconVerticalSolidList"/>
    <dgm:cxn modelId="{ABA1D6EF-A62C-4A88-A9EA-61DC549BCCE5}" type="presParOf" srcId="{DE43ACE8-1044-4E43-9EDE-63DA6D41D90D}" destId="{176FE011-B34C-4CD9-A51E-D781DB5ACA22}" srcOrd="3" destOrd="0" presId="urn:microsoft.com/office/officeart/2018/2/layout/IconVerticalSolidList"/>
    <dgm:cxn modelId="{79FC45A9-E562-4E68-BCCC-E68819F3B47C}" type="presParOf" srcId="{4C524839-61E2-4213-8FCD-C3360B87B34C}" destId="{A991A3DD-D0E9-4B6A-80D5-57DDEFB0406B}" srcOrd="7" destOrd="0" presId="urn:microsoft.com/office/officeart/2018/2/layout/IconVerticalSolidList"/>
    <dgm:cxn modelId="{34DFFCB8-874F-4A58-9B7F-D172F5274046}" type="presParOf" srcId="{4C524839-61E2-4213-8FCD-C3360B87B34C}" destId="{1DD4E4F8-2F78-4ADD-84E1-954DBB115C16}" srcOrd="8" destOrd="0" presId="urn:microsoft.com/office/officeart/2018/2/layout/IconVerticalSolidList"/>
    <dgm:cxn modelId="{E5EC7064-15A8-4730-A100-933950A565E5}" type="presParOf" srcId="{1DD4E4F8-2F78-4ADD-84E1-954DBB115C16}" destId="{69F515C4-93D7-45F1-A62C-C6C662036317}" srcOrd="0" destOrd="0" presId="urn:microsoft.com/office/officeart/2018/2/layout/IconVerticalSolidList"/>
    <dgm:cxn modelId="{76DAE87E-BA5E-4BAB-A9F4-1746BF34BEA8}" type="presParOf" srcId="{1DD4E4F8-2F78-4ADD-84E1-954DBB115C16}" destId="{509CA8DE-A746-45D0-9A80-43897DB8C128}" srcOrd="1" destOrd="0" presId="urn:microsoft.com/office/officeart/2018/2/layout/IconVerticalSolidList"/>
    <dgm:cxn modelId="{6880CAAC-0E9D-47ED-BBA0-41BAEF133219}" type="presParOf" srcId="{1DD4E4F8-2F78-4ADD-84E1-954DBB115C16}" destId="{E50A8748-C3A4-4E6B-80D6-CBBE0574FEA6}" srcOrd="2" destOrd="0" presId="urn:microsoft.com/office/officeart/2018/2/layout/IconVerticalSolidList"/>
    <dgm:cxn modelId="{22FCD5CE-6925-4DFC-AFA7-73AE46A8B788}" type="presParOf" srcId="{1DD4E4F8-2F78-4ADD-84E1-954DBB115C16}" destId="{2CFE15F9-7D35-4C4F-BBFA-6E9925E842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89FDEB-3DDC-4840-B7F5-A092BFA48807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F77FA-FAF3-460C-8D99-82EEDFF2A90E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A3827-21F4-417A-A3F5-920D28FAEBBF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Book Antiqua" panose="02040602050305030304" pitchFamily="18" charset="0"/>
            </a:rPr>
            <a:t>Zaleta, to taka cecha naszego charakteru, którą posługujemy się tylko do robienia dobrych rzeczy</a:t>
          </a:r>
          <a:endParaRPr lang="en-US" sz="1700" kern="1200" dirty="0">
            <a:latin typeface="Book Antiqua" panose="02040602050305030304" pitchFamily="18" charset="0"/>
          </a:endParaRPr>
        </a:p>
      </dsp:txBody>
      <dsp:txXfrm>
        <a:off x="1087129" y="4418"/>
        <a:ext cx="5161270" cy="941237"/>
      </dsp:txXfrm>
    </dsp:sp>
    <dsp:sp modelId="{7371A4B3-BBF9-4021-9C6B-2384F5D6A260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4E25D5-23A0-45AD-A9DF-A3EF473C648D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E874E-F935-49BA-9EC7-E19690D7A144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Book Antiqua" panose="02040602050305030304" pitchFamily="18" charset="0"/>
            </a:rPr>
            <a:t>Zalety nie używamy do rzeczy złych</a:t>
          </a:r>
          <a:endParaRPr lang="en-US" sz="1700" kern="1200" dirty="0">
            <a:latin typeface="Book Antiqua" panose="02040602050305030304" pitchFamily="18" charset="0"/>
          </a:endParaRPr>
        </a:p>
      </dsp:txBody>
      <dsp:txXfrm>
        <a:off x="1087129" y="1180965"/>
        <a:ext cx="5161270" cy="941237"/>
      </dsp:txXfrm>
    </dsp:sp>
    <dsp:sp modelId="{FDD5562E-2844-4716-A518-0F2BA7349A03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38CB2D-55C0-45F5-9C45-2AD15E5B4B1F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8CF55-1D19-480F-AA6D-631F38240C12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Book Antiqua" panose="02040602050305030304" pitchFamily="18" charset="0"/>
            </a:rPr>
            <a:t>Np. Zaletą nie będzie to, że ktoś umie kraść</a:t>
          </a:r>
          <a:endParaRPr lang="en-US" sz="1700" kern="1200" dirty="0">
            <a:latin typeface="Book Antiqua" panose="02040602050305030304" pitchFamily="18" charset="0"/>
          </a:endParaRPr>
        </a:p>
      </dsp:txBody>
      <dsp:txXfrm>
        <a:off x="1087129" y="2357512"/>
        <a:ext cx="5161270" cy="941237"/>
      </dsp:txXfrm>
    </dsp:sp>
    <dsp:sp modelId="{1AF05F80-E39D-4111-BEB7-6BACA604BD83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4F72B-8FA3-4D2A-B872-DCBD3A2C09D0}">
      <dsp:nvSpPr>
        <dsp:cNvPr id="0" name=""/>
        <dsp:cNvSpPr/>
      </dsp:nvSpPr>
      <dsp:spPr>
        <a:xfrm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FE011-B34C-4CD9-A51E-D781DB5ACA22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Book Antiqua" panose="02040602050305030304" pitchFamily="18" charset="0"/>
            </a:rPr>
            <a:t>O zaletach nie mówimy, kiedy dotyczą rzeczy, które nie są ani złe ani dobre</a:t>
          </a:r>
          <a:endParaRPr lang="en-US" sz="1700" kern="1200" dirty="0">
            <a:latin typeface="Book Antiqua" panose="02040602050305030304" pitchFamily="18" charset="0"/>
          </a:endParaRPr>
        </a:p>
      </dsp:txBody>
      <dsp:txXfrm>
        <a:off x="1087129" y="3534059"/>
        <a:ext cx="5161270" cy="941237"/>
      </dsp:txXfrm>
    </dsp:sp>
    <dsp:sp modelId="{69F515C4-93D7-45F1-A62C-C6C662036317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CA8DE-A746-45D0-9A80-43897DB8C128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E15F9-7D35-4C4F-BBFA-6E9925E842EA}">
      <dsp:nvSpPr>
        <dsp:cNvPr id="0" name=""/>
        <dsp:cNvSpPr/>
      </dsp:nvSpPr>
      <dsp:spPr>
        <a:xfrm>
          <a:off x="1087129" y="4710606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Book Antiqua" panose="02040602050305030304" pitchFamily="18" charset="0"/>
            </a:rPr>
            <a:t>Np. Zaletą nie będzie to, że ktoś jest praworęczny lub leworęczny (ale to także nie będzie wadą!)</a:t>
          </a:r>
          <a:endParaRPr lang="en-US" sz="1700" kern="1200" dirty="0">
            <a:latin typeface="Book Antiqua" panose="02040602050305030304" pitchFamily="18" charset="0"/>
          </a:endParaRPr>
        </a:p>
      </dsp:txBody>
      <dsp:txXfrm>
        <a:off x="1087129" y="4710606"/>
        <a:ext cx="5161270" cy="941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75371-184C-834C-A200-713D0CC1F42F}" type="datetimeFigureOut">
              <a:rPr lang="pl-PL" smtClean="0"/>
              <a:t>09.05.2020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9E769-8FEE-7548-B2CE-53E5561B66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487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8CD999-7A43-6840-BDF7-9F6EF18EA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67F6444-46E5-684F-82F3-99C6EDFD3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4092A-600B-2147-8D55-9D0714E7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08DF-00B7-C848-8496-A78ADCDF12E5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CE38F9-6D00-DD4A-A907-8485EB2C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609406-B220-674D-A651-CA1129C6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0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F19C8-91C0-5F41-B5E1-2B136B05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E68AE5-4D21-1543-8FD2-0A4AC266E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7CC99C-86F7-F443-82DE-DC5E7E86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F0D1-33D4-D049-8640-EAF0D4A79C53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A682FA-7E9A-C148-8CE9-C04E87A0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7D5F69-0135-D54B-97D5-195E6D3B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3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933ECD6-FAFD-D145-BDF7-347BB50892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547E3A-589D-0544-B8B6-97EDF1AB1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10D409-E1C4-504C-A9F3-EB0CA234D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8BDC-B08C-A54C-9A3D-C69967C0D3EF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116E46-BE29-6746-A8A7-E4021789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83EED2-C356-494B-8666-7B85C48A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1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A658D5-A427-5043-9222-50C43B47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6E62BE-463F-6B4C-8CE3-F40ED88C6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6718D2-C238-5644-AF52-1EF9D7EE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633A-C053-AD43-A184-64A363368756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58447D-4141-C14F-B777-1FAE9701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C57951-11B6-6342-9ACB-CE8E6F0E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1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7EAEC0-E3ED-8049-A43F-027C192BF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898EF1-F09B-3041-B40C-26CCEC9F4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10DD34-F11F-A646-8211-0F7BDAD7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FF82-766F-8444-8797-0967656E00FA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6EB72B-A45B-8E49-BC29-C585C66C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C6BEAC-3D8D-E348-B469-4A6CA9D0F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2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AADD07-E868-4D47-AF84-7E8C0CC2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27A1E3-45AB-3449-BE11-8062EDBB1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3901C75-ABCD-D441-98A4-461E507D4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BAA1D64-F521-7D4A-8ABF-565870FA8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7D02-42EF-6C43-A0C4-05601327C33E}" type="datetime1">
              <a:rPr lang="pl-PL" smtClean="0"/>
              <a:t>09.05.2020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4CF217-ACD0-CD4A-B06D-31852412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045CAD-FF32-7544-9786-514BAEEB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4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3E88DA-F8AB-FB47-BD02-53C267B0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616982-909A-0F4E-A388-58E568B2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B3F19EF-467C-0642-99BA-8447DE9DD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E5B9F96-7263-0948-94B9-372FFE6C1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65D467C-08E7-FA42-AC8D-70E5FD390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D2C082E-2F98-2343-BB8F-4758FF0C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33EA-D922-2A4B-A744-DE38845F8CB7}" type="datetime1">
              <a:rPr lang="pl-PL" smtClean="0"/>
              <a:t>09.05.2020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952EA21-23B4-D541-ABEC-7BCAC475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5A60B93-4CA8-9D48-9756-25538726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1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8B46FC-9560-F44A-B5FF-2FD5A4C1D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A6231F2-AC6A-F74A-A59E-0FFF865A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2F1-45FD-784A-88D3-446260F825F0}" type="datetime1">
              <a:rPr lang="pl-PL" smtClean="0"/>
              <a:t>09.05.2020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70337C3-7373-194F-BFB2-AE7F154B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E723A0D-C44D-9543-AD10-998E40E4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3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B6E3361-E93A-3B4D-8B47-BB7D6082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EB66-F032-614E-BBEF-7B2ACFA91ADF}" type="datetime1">
              <a:rPr lang="pl-PL" smtClean="0"/>
              <a:t>09.05.2020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6834959-A1C5-EF48-A210-23F73940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3757003-9BFE-3743-8876-0769BC4A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395D0B-937A-F943-815B-A9CF764EA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58307-C222-8849-96BE-9C4297D68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ADF9DE-ACA9-AA4A-9962-550A46EE3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C3C522A-235A-0A42-BD4E-C59FD28B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C7E1-CA8C-5143-BAA0-5C600E30B77C}" type="datetime1">
              <a:rPr lang="pl-PL" smtClean="0"/>
              <a:t>09.05.2020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30C7A5-36EF-0F49-8F11-1F76FA0D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655F5F-3398-FB4E-A164-0945A99F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B264FF-3FFF-6249-A12A-2A22A4A6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32C8B63-0E92-A744-B93B-35768E403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4859D9-8B31-094B-B27C-094142FAB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A7B1D7-3550-4D44-8664-7C3F3BA8F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A364-281E-714F-B9A9-80FDEB2F1FA7}" type="datetime1">
              <a:rPr lang="pl-PL" smtClean="0"/>
              <a:t>09.05.2020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4DDF48-A3C2-354C-A850-67B0AF40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Lekcja12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6A1FC5D-FCC3-7948-B800-4B8DEBF8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8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6023BCC-85DE-7F4B-90CE-67B8A7E77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B6EC93-32C9-1A4C-A4B9-AB4539C86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66D808-AE1A-5941-B754-31E903276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FCF1-8AB0-0445-99D9-99AE12514906}" type="datetime1">
              <a:rPr lang="pl-PL" smtClean="0"/>
              <a:t>09.05.2020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70D7A9-377D-F442-9499-156ABFC94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Lekcja12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7B2118-3480-CC4C-A721-511497B1C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3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44B0E0-1201-4CDE-AFB8-5154EA62FD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650" b="71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7791D1-EEFA-634A-B7C3-189BD648A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pl-PL" sz="4000">
                <a:latin typeface="Book Antiqua" panose="02040602050305030304" pitchFamily="18" charset="0"/>
              </a:rPr>
              <a:t>Lekcja 12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DD9793C-5873-0C46-A8F0-19CDCAF20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>
                <a:latin typeface="Book Antiqua" panose="02040602050305030304" pitchFamily="18" charset="0"/>
              </a:rPr>
              <a:t>Czy przewidywanie jest zaletą?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97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072FFE1D-5683-3A4F-91EB-30EBA2C6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  <a:latin typeface="Book Antiqua" panose="02040602050305030304" pitchFamily="18" charset="0"/>
              </a:rPr>
              <a:t>Co to jest zaleta?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Symbol zastępczy zawartości 4">
            <a:extLst>
              <a:ext uri="{FF2B5EF4-FFF2-40B4-BE49-F238E27FC236}">
                <a16:creationId xmlns:a16="http://schemas.microsoft.com/office/drawing/2014/main" id="{29806015-D958-426C-B6FE-AF10C0A5B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523833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2464C2-26C8-8743-A06C-B9D55817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F1A3B6C-51C9-0C42-A769-02B1BE88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4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7791D1-EEFA-634A-B7C3-189BD648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Przewidywanie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DD9793C-5873-0C46-A8F0-19CDCAF2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Book Antiqua" panose="02040602050305030304" pitchFamily="18" charset="0"/>
              </a:rPr>
              <a:t>Jest wypracowanym przez nas sposobem postępowania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44B0E0-1201-4CDE-AFB8-5154EA62FD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0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C5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trzałka zakrzywiona w lewo 5">
            <a:extLst>
              <a:ext uri="{FF2B5EF4-FFF2-40B4-BE49-F238E27FC236}">
                <a16:creationId xmlns:a16="http://schemas.microsoft.com/office/drawing/2014/main" id="{09504E3A-5270-3244-8138-2B614245BAC0}"/>
              </a:ext>
            </a:extLst>
          </p:cNvPr>
          <p:cNvSpPr/>
          <p:nvPr/>
        </p:nvSpPr>
        <p:spPr>
          <a:xfrm rot="276087">
            <a:off x="10339342" y="2604919"/>
            <a:ext cx="611804" cy="1648160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3189801-30A9-304B-9D53-94E0826160F3}"/>
              </a:ext>
            </a:extLst>
          </p:cNvPr>
          <p:cNvSpPr txBox="1"/>
          <p:nvPr/>
        </p:nvSpPr>
        <p:spPr>
          <a:xfrm>
            <a:off x="5832106" y="3176947"/>
            <a:ext cx="498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Book Antiqua" panose="02040602050305030304" pitchFamily="18" charset="0"/>
              </a:rPr>
              <a:t>To oznacza, że potrafimy zastanowić się nad każdą naszą czynnością tak, by wykonać ją dobrze i by nasze postępowanie nie skrzywdziło nas samych lub innych ludzi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16052BA-DA30-854A-961C-1DFB3FBC7F67}"/>
              </a:ext>
            </a:extLst>
          </p:cNvPr>
          <p:cNvSpPr txBox="1"/>
          <p:nvPr/>
        </p:nvSpPr>
        <p:spPr>
          <a:xfrm>
            <a:off x="4965430" y="5402076"/>
            <a:ext cx="6721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cap="small" dirty="0">
                <a:solidFill>
                  <a:srgbClr val="C5383C"/>
                </a:solidFill>
                <a:latin typeface="Book Antiqua" panose="02040602050305030304" pitchFamily="18" charset="0"/>
              </a:rPr>
              <a:t>Przewidywanie jest zaletą, a filozofowie nazywali je </a:t>
            </a:r>
            <a:r>
              <a:rPr lang="pl-PL" sz="2200" b="1" cap="small" dirty="0">
                <a:solidFill>
                  <a:srgbClr val="C5383C"/>
                </a:solidFill>
                <a:latin typeface="Book Antiqua" panose="02040602050305030304" pitchFamily="18" charset="0"/>
              </a:rPr>
              <a:t>roztropnością</a:t>
            </a:r>
          </a:p>
        </p:txBody>
      </p:sp>
      <p:sp>
        <p:nvSpPr>
          <p:cNvPr id="10" name="Symbol zastępczy stopki 9">
            <a:extLst>
              <a:ext uri="{FF2B5EF4-FFF2-40B4-BE49-F238E27FC236}">
                <a16:creationId xmlns:a16="http://schemas.microsoft.com/office/drawing/2014/main" id="{20A46DB1-8E08-744E-A16D-D487651A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17" name="Symbol zastępczy numeru slajdu 16">
            <a:extLst>
              <a:ext uri="{FF2B5EF4-FFF2-40B4-BE49-F238E27FC236}">
                <a16:creationId xmlns:a16="http://schemas.microsoft.com/office/drawing/2014/main" id="{069F5A2F-13BA-5145-BC90-19114323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7791D1-EEFA-634A-B7C3-189BD648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Do czego przydaje nam się przewidywanie?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DD9793C-5873-0C46-A8F0-19CDCAF2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63" y="2438400"/>
            <a:ext cx="7284945" cy="3785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>
                <a:latin typeface="Book Antiqua" panose="02040602050305030304" pitchFamily="18" charset="0"/>
              </a:rPr>
              <a:t>Do tego, by osiągnąć nasz cel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44B0E0-1201-4CDE-AFB8-5154EA62FD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06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8" name="Strzałka w dół 7">
            <a:extLst>
              <a:ext uri="{FF2B5EF4-FFF2-40B4-BE49-F238E27FC236}">
                <a16:creationId xmlns:a16="http://schemas.microsoft.com/office/drawing/2014/main" id="{E639AFFD-CEBC-A746-A11E-9C8CE80A02C8}"/>
              </a:ext>
            </a:extLst>
          </p:cNvPr>
          <p:cNvSpPr/>
          <p:nvPr/>
        </p:nvSpPr>
        <p:spPr>
          <a:xfrm>
            <a:off x="3186988" y="2939796"/>
            <a:ext cx="484632" cy="978408"/>
          </a:xfrm>
          <a:prstGeom prst="downArrow">
            <a:avLst/>
          </a:prstGeom>
          <a:solidFill>
            <a:srgbClr val="223A64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>
            <a:extLst>
              <a:ext uri="{FF2B5EF4-FFF2-40B4-BE49-F238E27FC236}">
                <a16:creationId xmlns:a16="http://schemas.microsoft.com/office/drawing/2014/main" id="{637F4CF8-08D2-324B-B8AA-267B0C86C265}"/>
              </a:ext>
            </a:extLst>
          </p:cNvPr>
          <p:cNvSpPr/>
          <p:nvPr/>
        </p:nvSpPr>
        <p:spPr>
          <a:xfrm rot="16485753">
            <a:off x="4155430" y="4030702"/>
            <a:ext cx="484632" cy="978408"/>
          </a:xfrm>
          <a:prstGeom prst="downArrow">
            <a:avLst/>
          </a:prstGeom>
          <a:solidFill>
            <a:schemeClr val="accent2"/>
          </a:solidFill>
          <a:ln>
            <a:solidFill>
              <a:srgbClr val="223A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04020275-7EE9-FE49-8E4E-6D6CBCB6C294}"/>
              </a:ext>
            </a:extLst>
          </p:cNvPr>
          <p:cNvSpPr txBox="1"/>
          <p:nvPr/>
        </p:nvSpPr>
        <p:spPr>
          <a:xfrm>
            <a:off x="4978961" y="4289905"/>
            <a:ext cx="2471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Co należy zrobić, by dostać piątkę z klasówki?</a:t>
            </a:r>
          </a:p>
        </p:txBody>
      </p:sp>
      <p:sp>
        <p:nvSpPr>
          <p:cNvPr id="23" name="Strzałka w dół 22">
            <a:extLst>
              <a:ext uri="{FF2B5EF4-FFF2-40B4-BE49-F238E27FC236}">
                <a16:creationId xmlns:a16="http://schemas.microsoft.com/office/drawing/2014/main" id="{1D10D145-28A2-E64D-8B55-7784B7904622}"/>
              </a:ext>
            </a:extLst>
          </p:cNvPr>
          <p:cNvSpPr/>
          <p:nvPr/>
        </p:nvSpPr>
        <p:spPr>
          <a:xfrm>
            <a:off x="3147627" y="4734630"/>
            <a:ext cx="484632" cy="978408"/>
          </a:xfrm>
          <a:prstGeom prst="downArrow">
            <a:avLst/>
          </a:prstGeom>
          <a:solidFill>
            <a:schemeClr val="accent2"/>
          </a:solidFill>
          <a:ln>
            <a:solidFill>
              <a:srgbClr val="223A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F35B8BB7-AD4E-974D-AE37-D54BAAE8353C}"/>
              </a:ext>
            </a:extLst>
          </p:cNvPr>
          <p:cNvSpPr txBox="1"/>
          <p:nvPr/>
        </p:nvSpPr>
        <p:spPr>
          <a:xfrm>
            <a:off x="1826086" y="5841332"/>
            <a:ext cx="3014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Co należy zrobić, by rodzice mieli powód do chwalenia mnie?</a:t>
            </a:r>
          </a:p>
        </p:txBody>
      </p:sp>
      <p:sp>
        <p:nvSpPr>
          <p:cNvPr id="27" name="Strzałka w lewo 26">
            <a:extLst>
              <a:ext uri="{FF2B5EF4-FFF2-40B4-BE49-F238E27FC236}">
                <a16:creationId xmlns:a16="http://schemas.microsoft.com/office/drawing/2014/main" id="{33A23CFD-21CF-DC4C-BDF8-B3B85B36949E}"/>
              </a:ext>
            </a:extLst>
          </p:cNvPr>
          <p:cNvSpPr/>
          <p:nvPr/>
        </p:nvSpPr>
        <p:spPr>
          <a:xfrm rot="20801554">
            <a:off x="1868726" y="4343907"/>
            <a:ext cx="978408" cy="484632"/>
          </a:xfrm>
          <a:prstGeom prst="leftArrow">
            <a:avLst/>
          </a:prstGeom>
          <a:solidFill>
            <a:schemeClr val="accent2"/>
          </a:solidFill>
          <a:ln>
            <a:solidFill>
              <a:srgbClr val="223A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6EC40207-806B-F646-B428-A08B8A938AAA}"/>
              </a:ext>
            </a:extLst>
          </p:cNvPr>
          <p:cNvSpPr txBox="1"/>
          <p:nvPr/>
        </p:nvSpPr>
        <p:spPr>
          <a:xfrm>
            <a:off x="160593" y="4280066"/>
            <a:ext cx="1644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Co należy zrobić, żeby mieć wolny czas na swoje ulubione zajęcie?</a:t>
            </a:r>
          </a:p>
        </p:txBody>
      </p:sp>
      <p:pic>
        <p:nvPicPr>
          <p:cNvPr id="30" name="Obraz 29" descr="Obraz zawierający rysunek&#10;&#10;Opis wygenerowany automatycznie">
            <a:extLst>
              <a:ext uri="{FF2B5EF4-FFF2-40B4-BE49-F238E27FC236}">
                <a16:creationId xmlns:a16="http://schemas.microsoft.com/office/drawing/2014/main" id="{D6F11937-1AE4-AF4B-BAD8-2B2D6DE8F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186" y="3916271"/>
            <a:ext cx="1063689" cy="746170"/>
          </a:xfrm>
          <a:prstGeom prst="rect">
            <a:avLst/>
          </a:prstGeom>
        </p:spPr>
      </p:pic>
      <p:sp>
        <p:nvSpPr>
          <p:cNvPr id="32" name="Symbol zastępczy stopki 31">
            <a:extLst>
              <a:ext uri="{FF2B5EF4-FFF2-40B4-BE49-F238E27FC236}">
                <a16:creationId xmlns:a16="http://schemas.microsoft.com/office/drawing/2014/main" id="{2D403B1A-8F17-9E40-865C-586E81F6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38" name="Symbol zastępczy numeru slajdu 37">
            <a:extLst>
              <a:ext uri="{FF2B5EF4-FFF2-40B4-BE49-F238E27FC236}">
                <a16:creationId xmlns:a16="http://schemas.microsoft.com/office/drawing/2014/main" id="{D52FB34F-D451-E647-9F69-34C4055DC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7791D1-EEFA-634A-B7C3-189BD648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pl-PL" sz="4100">
                <a:solidFill>
                  <a:schemeClr val="bg1"/>
                </a:solidFill>
                <a:latin typeface="Book Antiqua" panose="02040602050305030304" pitchFamily="18" charset="0"/>
              </a:rPr>
              <a:t>W przewidywaniu ważne jest dobro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tytuł 2">
            <a:extLst>
              <a:ext uri="{FF2B5EF4-FFF2-40B4-BE49-F238E27FC236}">
                <a16:creationId xmlns:a16="http://schemas.microsoft.com/office/drawing/2014/main" id="{0DD9793C-5873-0C46-A8F0-19CDCAF2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33" y="2288833"/>
            <a:ext cx="6848458" cy="3711571"/>
          </a:xfrm>
        </p:spPr>
        <p:txBody>
          <a:bodyPr>
            <a:norm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Book Antiqua" panose="02040602050305030304" pitchFamily="18" charset="0"/>
              </a:rPr>
              <a:t>To znaczy?</a:t>
            </a:r>
          </a:p>
          <a:p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Dobry</a:t>
            </a:r>
            <a:r>
              <a:rPr lang="pl-PL" sz="2000" dirty="0">
                <a:solidFill>
                  <a:schemeClr val="bg1"/>
                </a:solidFill>
                <a:latin typeface="Book Antiqua" panose="02040602050305030304" pitchFamily="18" charset="0"/>
              </a:rPr>
              <a:t> ma być wybrany przez nas cel działania</a:t>
            </a:r>
          </a:p>
          <a:p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Dobre</a:t>
            </a:r>
            <a:r>
              <a:rPr lang="pl-PL" sz="2000" dirty="0">
                <a:solidFill>
                  <a:schemeClr val="bg1"/>
                </a:solidFill>
                <a:latin typeface="Book Antiqua" panose="02040602050305030304" pitchFamily="18" charset="0"/>
              </a:rPr>
              <a:t> mają być środki, których użyjemy, by zdobyć cel</a:t>
            </a:r>
          </a:p>
          <a:p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Dobre</a:t>
            </a:r>
            <a:r>
              <a:rPr lang="pl-PL" sz="2000" dirty="0">
                <a:solidFill>
                  <a:schemeClr val="bg1"/>
                </a:solidFill>
                <a:latin typeface="Book Antiqua" panose="02040602050305030304" pitchFamily="18" charset="0"/>
              </a:rPr>
              <a:t> mają być efekty naszego działania</a:t>
            </a:r>
          </a:p>
          <a:p>
            <a:r>
              <a:rPr lang="pl-PL" sz="2000" dirty="0">
                <a:solidFill>
                  <a:schemeClr val="bg1"/>
                </a:solidFill>
                <a:latin typeface="Book Antiqua" panose="02040602050305030304" pitchFamily="18" charset="0"/>
              </a:rPr>
              <a:t>To oznacza, że :…</a:t>
            </a:r>
          </a:p>
          <a:p>
            <a:pPr lvl="1">
              <a:buFont typeface="Wingdings" pitchFamily="2" charset="2"/>
              <a:buChar char="v"/>
            </a:pPr>
            <a:r>
              <a:rPr lang="pl-PL" sz="1600" dirty="0">
                <a:solidFill>
                  <a:schemeClr val="bg1"/>
                </a:solidFill>
                <a:latin typeface="Book Antiqua" panose="02040602050305030304" pitchFamily="18" charset="0"/>
              </a:rPr>
              <a:t>zamiast ściągać, to nauczymy się do klasówki</a:t>
            </a:r>
          </a:p>
          <a:p>
            <a:pPr lvl="1">
              <a:buFont typeface="Wingdings" pitchFamily="2" charset="2"/>
              <a:buChar char="v"/>
            </a:pPr>
            <a:r>
              <a:rPr lang="pl-PL" sz="1600" dirty="0">
                <a:solidFill>
                  <a:schemeClr val="bg1"/>
                </a:solidFill>
                <a:latin typeface="Book Antiqua" panose="02040602050305030304" pitchFamily="18" charset="0"/>
              </a:rPr>
              <a:t>zamiast zaniedbywać swoje obowiązki, wykonam je trochę szybciej i zyskam czas na swoje hobby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accent2"/>
                </a:solidFill>
                <a:latin typeface="Book Antiqua" panose="02040602050305030304" pitchFamily="18" charset="0"/>
              </a:rPr>
              <a:t>Umiejętność przewidywania jest jak kompas dla naszego postępowania</a:t>
            </a:r>
          </a:p>
          <a:p>
            <a:pPr lvl="1"/>
            <a:endParaRPr lang="pl-PL" sz="16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lvl="1"/>
            <a:endParaRPr lang="pl-PL" sz="16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Obraz 11" descr="Obraz zawierający zegar, wewnątrz, siedzi, stół&#10;&#10;Opis wygenerowany automatycznie">
            <a:extLst>
              <a:ext uri="{FF2B5EF4-FFF2-40B4-BE49-F238E27FC236}">
                <a16:creationId xmlns:a16="http://schemas.microsoft.com/office/drawing/2014/main" id="{CA02B2CF-14B1-D142-824B-BC526CCB3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467" y="0"/>
            <a:ext cx="4514532" cy="33858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244B0E0-1201-4CDE-AFB8-5154EA62FD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406"/>
          <a:stretch/>
        </p:blipFill>
        <p:spPr>
          <a:xfrm>
            <a:off x="9903321" y="3472094"/>
            <a:ext cx="2288669" cy="3385906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trzałka zakrzywiona w górę 12">
            <a:extLst>
              <a:ext uri="{FF2B5EF4-FFF2-40B4-BE49-F238E27FC236}">
                <a16:creationId xmlns:a16="http://schemas.microsoft.com/office/drawing/2014/main" id="{CB5FA70F-8F29-AA40-BE7D-6B367524C4F5}"/>
              </a:ext>
            </a:extLst>
          </p:cNvPr>
          <p:cNvSpPr/>
          <p:nvPr/>
        </p:nvSpPr>
        <p:spPr>
          <a:xfrm rot="19324221">
            <a:off x="7120366" y="4256236"/>
            <a:ext cx="3575537" cy="1049420"/>
          </a:xfrm>
          <a:prstGeom prst="curvedUpArrow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Symbol zastępczy stopki 13">
            <a:extLst>
              <a:ext uri="{FF2B5EF4-FFF2-40B4-BE49-F238E27FC236}">
                <a16:creationId xmlns:a16="http://schemas.microsoft.com/office/drawing/2014/main" id="{A9EF0181-907C-E043-AFC9-7BCEA72A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Lekcja12</a:t>
            </a:r>
          </a:p>
        </p:txBody>
      </p:sp>
      <p:sp>
        <p:nvSpPr>
          <p:cNvPr id="15" name="Symbol zastępczy numeru slajdu 14">
            <a:extLst>
              <a:ext uri="{FF2B5EF4-FFF2-40B4-BE49-F238E27FC236}">
                <a16:creationId xmlns:a16="http://schemas.microsoft.com/office/drawing/2014/main" id="{C118ACFE-AD4F-D841-8E84-4E75AF37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7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252</Words>
  <Application>Microsoft Macintosh PowerPoint</Application>
  <PresentationFormat>Panoramiczny</PresentationFormat>
  <Paragraphs>34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Wingdings</vt:lpstr>
      <vt:lpstr>Motyw pakietu Office</vt:lpstr>
      <vt:lpstr>Lekcja 12</vt:lpstr>
      <vt:lpstr>Co to jest zaleta?</vt:lpstr>
      <vt:lpstr>Przewidywanie</vt:lpstr>
      <vt:lpstr>Do czego przydaje nam się przewidywanie?</vt:lpstr>
      <vt:lpstr>W przewidywaniu ważne jest dobro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12</dc:title>
  <dc:creator>Artur Andrzejuk</dc:creator>
  <cp:lastModifiedBy>Artur Andrzejuk</cp:lastModifiedBy>
  <cp:revision>1</cp:revision>
  <dcterms:created xsi:type="dcterms:W3CDTF">2020-05-09T18:40:19Z</dcterms:created>
  <dcterms:modified xsi:type="dcterms:W3CDTF">2020-05-09T18:41:25Z</dcterms:modified>
</cp:coreProperties>
</file>