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C2398-CB8D-F046-B482-83873D361D60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6D81-2411-6646-A82B-701FEBFB3E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40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7696A-C67F-354E-8C07-C4E841C72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DC5C82-3834-1945-998B-81CA5E94E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5205D4-6407-A144-96F5-2DE600F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8760-6659-244A-8109-2AA20F641F69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97BBFF-9063-3743-A5A3-BDE30600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7FA706-98D1-6D48-A1B8-6B015F7D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91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18C02-11AA-F24A-A6BA-0268C135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44DB78-BD2F-8646-89FF-BF845BE6F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02325B-2141-3F4B-A679-E693D4A9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86E4-8200-5B45-BDB9-03685BDD9AC4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7BCA82-D453-5748-B9AD-2F3058BB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B3BA2A-2E54-7744-8E24-D9B3B77B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4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70F27EC-DFE1-8F4C-AA1C-2BC6A91F0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7815032-C6E7-0E4A-98E7-32D15595E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152C89-FD2F-9642-A842-75E21E64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6618-BC42-0649-9EFF-EC498A90866D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85E352-D3EB-F64E-A75E-2AE3D213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5BED00-D6E1-AC42-B22C-7ED8F736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241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592391-27B0-AA4E-9E9B-0E5E50C1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5A77CB-6EE3-0742-8DB7-F300DEF40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D06A0D-CDF4-8642-82C1-A98C1450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F06A-9F4D-D644-A397-78674F4CA1E6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5B40B2-6FCA-D945-B4B3-234EF693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622DA1-8917-7240-80F6-0089A7D1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12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8845FD-3636-FB43-ABBA-FFAB0F33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D6089-84EE-8341-9EF4-925F9D284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8B9F56-750C-C24A-95BD-168A9FF5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931E-CE0F-974C-9C1D-22679DD01D6B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A4F700-3B72-9149-8EB8-9734B20C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8021FE-2AE1-1542-9222-CAFE99DB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8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8C9A8-C908-9D40-9477-C4FECFB1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2D4453-A221-8F4C-B27C-4E838B787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CF99FD-69CD-E34A-B801-6ADB7C355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16BF0C-795A-014C-886A-0E459271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AE7B-DCC1-CE49-A962-62124E0D2440}" type="datetime1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187956-D52B-BC46-8C0A-E4528652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1CF5D8-24A5-3F45-8640-973E3919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6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3B03E8-440A-EA43-884E-988BDCCE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5463BD-9145-F64B-AE86-7CA2FD08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BB120E-EAD8-A74D-BE4A-35C9D460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01E9277-6CD7-1646-A331-A71533164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3F0AAD8-A61C-6140-964C-1E12FE6C8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53C0EA5-7D6D-0044-B0C3-40D6DC93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0D47-9246-9B49-830E-CBD9014B6ED9}" type="datetime1">
              <a:rPr lang="pl-PL" smtClean="0"/>
              <a:t>18.05.2020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B0A901A-DB91-654D-B50F-5F0CE34B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6073BB4-F851-F648-8102-77A86DA9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28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13F329-8AD8-F648-A608-3D49E6C6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55D17F-40E3-F34F-86BF-902CCDC2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802E-D2DD-F54B-9572-BE7A4E22FF8A}" type="datetime1">
              <a:rPr lang="pl-PL" smtClean="0"/>
              <a:t>18.05.2020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EB9305-F384-A444-86B0-38B542CA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EA2D178-DC4C-6241-81BB-2945CA82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7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BE16DB-CA06-1C40-BD77-ED60E875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5901-24A0-AD47-978A-B6FE8B456FDA}" type="datetime1">
              <a:rPr lang="pl-PL" smtClean="0"/>
              <a:t>18.05.2020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BD5944C-8B55-CE45-9D19-8A77295A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4A9C62-AC99-B64F-8799-12BB52D9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60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1FAF6-B475-2B47-92E8-BCD1F01D4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7401BF-B88B-7443-8ADE-E46E0AC4A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D8F5D29-DDC2-DE4C-898C-A51470C39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4ADBCF-0F46-EC4F-9028-8DB271D9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86DF-16B1-B844-931A-CFAF4F192A16}" type="datetime1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A6829F-0307-EA4F-B1EB-1363258E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027133B-525D-694C-8B7B-BD96CC70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80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E1367B-B183-FA43-9407-1D5FC8CF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CCC439-73C3-6549-8C71-93A15D228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5285F6-456B-0F44-A48E-75C2BD6FF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219DBF-E771-FC43-9352-B2EC5A9B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BF-3EE8-CA4C-B111-CD15F43E5613}" type="datetime1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587D72-E4A4-0F45-A8E0-A7E912F7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5A13348-42EA-F94F-BD45-F3B6ECF9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0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BCC9711-43DB-9A4D-BCF9-D9DB74F5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B894C7-5D3E-5147-A00F-FFD0D2FC5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109D48-8AF2-1346-826D-E1F064935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457F-33FB-2E41-AE19-2903905443F6}" type="datetime1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963437-B864-3F45-ACD8-0F05E4270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Zadanie 3 - podpowiedź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AA39F8-C87A-984D-8F7B-8E0EC2B9F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6312-B480-A441-8D34-7770C129A2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1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84DD98-E4EB-5243-BA4D-C7A46A6A3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pl-PL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 to jest Mapownik?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0EE1F5-D943-D74D-A671-84C626B9A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Etyka: Lekcja 15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5" name="Freeform: Shape 7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6" name="Rectangle 7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7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: Shape 7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page11image47882896">
            <a:extLst>
              <a:ext uri="{FF2B5EF4-FFF2-40B4-BE49-F238E27FC236}">
                <a16:creationId xmlns:a16="http://schemas.microsoft.com/office/drawing/2014/main" id="{AA5116C8-C8FA-714F-97E6-5AF7C3A05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A03FD6-9681-CA49-A3B1-7D8301CB9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0670" y="1201175"/>
            <a:ext cx="8734717" cy="5251967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Stworzenie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rozmiarach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zamieszkujące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domowe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biblioteki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wygląd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zależy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coś ze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skrzyżowanych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ścieżek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zielonych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poniewaz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̇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głównym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pożywieniem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turystyczne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Odmiany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które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odżywiaja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miast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upodabniaja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do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budynków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Niepospolitego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jest,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żywiący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Myśli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rozpoznac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wystarczy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znaleźc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słowa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wielobarwne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piktogramy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rysunki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samotnie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łącza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zawsze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38BD17F0-473F-404A-B47D-3E7E6B9F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DD95D2E1-907F-5143-B91D-4FD38FD7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75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5" name="Freeform: Shape 7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6" name="Rectangle 7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7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: Shape 7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page11image47882896">
            <a:extLst>
              <a:ext uri="{FF2B5EF4-FFF2-40B4-BE49-F238E27FC236}">
                <a16:creationId xmlns:a16="http://schemas.microsoft.com/office/drawing/2014/main" id="{AA5116C8-C8FA-714F-97E6-5AF7C3A05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A03FD6-9681-CA49-A3B1-7D8301CB9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0670" y="1201175"/>
            <a:ext cx="8734717" cy="5251967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Stworzenie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rozmiarach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zamieszkujące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domowe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biblioteki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wygląd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zależy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coś ze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skrzyżowanych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ścieżek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zielonych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poniewaz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̇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głównym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pożywieniem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turystyczne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Odmiany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które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odżywiaja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miast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upodabniaja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do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budynków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Niepospolitego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jest,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żywiący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Myśli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rozpoznac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wystarczy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znaleźc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słowa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wielobarwne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piktogramy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rysunki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samotnie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łącza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w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zawsze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EDC3603-37EB-F147-97AC-528DD8A6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A83F8E9-53AF-784F-AF64-4FA0B61E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8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5" name="Freeform: Shape 7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6" name="Rectangle 7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7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: Shape 7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page11image47882896">
            <a:extLst>
              <a:ext uri="{FF2B5EF4-FFF2-40B4-BE49-F238E27FC236}">
                <a16:creationId xmlns:a16="http://schemas.microsoft.com/office/drawing/2014/main" id="{AA5116C8-C8FA-714F-97E6-5AF7C3A05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A03FD6-9681-CA49-A3B1-7D8301CB9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0670" y="1201175"/>
            <a:ext cx="8734717" cy="5251967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Stworzenie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rozmiarach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zamieszkujące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domowe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biblioteki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wygląd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zależy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coś ze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skrzyżowanych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ścieżek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zielonych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poniewaz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̇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głównym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pożywieniem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turystyczne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Odmiany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które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odżywiaja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miast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upodabniaja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do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budynków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Niepospolitego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jest,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żywiący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Myśli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rozpoznac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wystarczy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znaleźc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słowa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wielobarwne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piktogramy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rysunki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samotnie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łącza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w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zawsze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3E87FCE-B8A1-8045-890A-6DC52234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9A9673E-553E-2347-AA98-0F32AAE5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24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5" name="Freeform: Shape 7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6" name="Rectangle 7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7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: Shape 7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page11image47882896">
            <a:extLst>
              <a:ext uri="{FF2B5EF4-FFF2-40B4-BE49-F238E27FC236}">
                <a16:creationId xmlns:a16="http://schemas.microsoft.com/office/drawing/2014/main" id="{AA5116C8-C8FA-714F-97E6-5AF7C3A05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A03FD6-9681-CA49-A3B1-7D8301CB9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0670" y="1201175"/>
            <a:ext cx="8734717" cy="5251967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Stworzenie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rozmiarach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zamieszkujące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domowe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biblioteki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wygląd</a:t>
            </a:r>
            <a:r>
              <a:rPr kumimoji="0" lang="en-US" altLang="pl-PL" sz="2000" b="0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zależy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coś ze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skrzyżowanych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ścieżek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zielonych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poniewaz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̇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głównym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pożywieniem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turystyczne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Odmiany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które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odżywiaja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miast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upodabniaja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do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budynków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Niepospolitego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jest,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żywiący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Myśli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rozpoznac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wystarczy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znaleźc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słowa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wielobarwne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piktogramy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rysunki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samotnie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łącza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w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zawsze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9C9A5A7D-2129-814E-833B-00C72129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38FA7D9-B9B0-DF4A-AC25-33996136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57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5" name="Freeform: Shape 7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6" name="Rectangle 7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7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: Shape 7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page11image47882896">
            <a:extLst>
              <a:ext uri="{FF2B5EF4-FFF2-40B4-BE49-F238E27FC236}">
                <a16:creationId xmlns:a16="http://schemas.microsoft.com/office/drawing/2014/main" id="{AA5116C8-C8FA-714F-97E6-5AF7C3A05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A03FD6-9681-CA49-A3B1-7D8301CB9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0670" y="1201175"/>
            <a:ext cx="8734717" cy="5251967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Stworzenie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rozmiarach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zamieszkujące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domowe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biblioteki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wygląd</a:t>
            </a:r>
            <a:r>
              <a:rPr kumimoji="0" lang="en-US" altLang="pl-PL" sz="2000" b="0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zależy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jadłospis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Wakacyjny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coś ze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skrzyżowanych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ścieżek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zielonych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poniewaz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̇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głównym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pożywieniem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turystyczne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Odmiany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które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odżywiaja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miast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upodabniaja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do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budynków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miejskich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parków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Nietypowym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podgatunkiem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Niepospolitego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jest,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żywiący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Mapami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Myśli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Informacyjny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rozpoznac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wystarczy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znaleźc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́ w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słowa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wielobarwne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piktogramy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rysunki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Mapowniki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żyja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samotnie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łącza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̨ w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niewielkie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zawsze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samego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pl-PL" sz="20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podgatunku</a:t>
            </a:r>
            <a:r>
              <a:rPr kumimoji="0" lang="en-US" altLang="pl-PL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74F9ECCA-1E3D-9642-A10B-689A893F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Zadanie 3 - podpowiedź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C0110E1-0675-8140-82B8-50001E23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6312-B480-A441-8D34-7770C129A2A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205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774</Words>
  <Application>Microsoft Macintosh PowerPoint</Application>
  <PresentationFormat>Panoramiczny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Co to jest Mapownik?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to jest Mapownik?</dc:title>
  <dc:creator>Artur Andrzejuk</dc:creator>
  <cp:lastModifiedBy>Artur Andrzejuk</cp:lastModifiedBy>
  <cp:revision>4</cp:revision>
  <dcterms:created xsi:type="dcterms:W3CDTF">2020-05-18T11:41:13Z</dcterms:created>
  <dcterms:modified xsi:type="dcterms:W3CDTF">2020-05-18T12:06:43Z</dcterms:modified>
</cp:coreProperties>
</file>