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89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269FF8-2002-446E-A154-F2CB520B5DD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9171C00-5E45-4E18-B543-3B63392F2075}">
      <dgm:prSet/>
      <dgm:spPr/>
      <dgm:t>
        <a:bodyPr/>
        <a:lstStyle/>
        <a:p>
          <a:r>
            <a:rPr lang="pl-PL"/>
            <a:t>Dokładnie tyle, ile nam nakazuje nasz rozum</a:t>
          </a:r>
          <a:endParaRPr lang="en-US"/>
        </a:p>
      </dgm:t>
    </dgm:pt>
    <dgm:pt modelId="{E996C5B6-4664-4190-B1A0-683B857F5015}" type="parTrans" cxnId="{EA20A759-8C0E-46BA-843B-1961568A25D7}">
      <dgm:prSet/>
      <dgm:spPr/>
      <dgm:t>
        <a:bodyPr/>
        <a:lstStyle/>
        <a:p>
          <a:endParaRPr lang="en-US"/>
        </a:p>
      </dgm:t>
    </dgm:pt>
    <dgm:pt modelId="{831C2F1D-A8E9-4AAB-A2DE-21CDB01A9EA6}" type="sibTrans" cxnId="{EA20A759-8C0E-46BA-843B-1961568A25D7}">
      <dgm:prSet/>
      <dgm:spPr/>
      <dgm:t>
        <a:bodyPr/>
        <a:lstStyle/>
        <a:p>
          <a:endParaRPr lang="en-US"/>
        </a:p>
      </dgm:t>
    </dgm:pt>
    <dgm:pt modelId="{857BC8FB-D626-4311-93E7-887676A634B5}">
      <dgm:prSet/>
      <dgm:spPr/>
      <dgm:t>
        <a:bodyPr/>
        <a:lstStyle/>
        <a:p>
          <a:r>
            <a:rPr lang="pl-PL"/>
            <a:t>Czasem nasz rozum nakazuje nam nie ryzykować i nie podejmować działania</a:t>
          </a:r>
          <a:endParaRPr lang="en-US"/>
        </a:p>
      </dgm:t>
    </dgm:pt>
    <dgm:pt modelId="{EEC52A51-3E7A-4E56-A0D1-E3E9A6F1DB6A}" type="parTrans" cxnId="{0868C03B-1539-49D1-A3F5-B5D83D246286}">
      <dgm:prSet/>
      <dgm:spPr/>
      <dgm:t>
        <a:bodyPr/>
        <a:lstStyle/>
        <a:p>
          <a:endParaRPr lang="en-US"/>
        </a:p>
      </dgm:t>
    </dgm:pt>
    <dgm:pt modelId="{A078D253-3D87-4823-A3A0-46E81C2C08A6}" type="sibTrans" cxnId="{0868C03B-1539-49D1-A3F5-B5D83D246286}">
      <dgm:prSet/>
      <dgm:spPr/>
      <dgm:t>
        <a:bodyPr/>
        <a:lstStyle/>
        <a:p>
          <a:endParaRPr lang="en-US"/>
        </a:p>
      </dgm:t>
    </dgm:pt>
    <dgm:pt modelId="{2213E4EC-7EB2-4D1D-9753-6EB72E79ABAD}">
      <dgm:prSet/>
      <dgm:spPr/>
      <dgm:t>
        <a:bodyPr/>
        <a:lstStyle/>
        <a:p>
          <a:r>
            <a:rPr lang="pl-PL"/>
            <a:t>Czasem – przeciwnie – wręcz nakazuje nam działanie, choć odczuwamy lęk</a:t>
          </a:r>
          <a:endParaRPr lang="en-US"/>
        </a:p>
      </dgm:t>
    </dgm:pt>
    <dgm:pt modelId="{6BBF5538-D2CF-4081-9476-998C8670AD53}" type="parTrans" cxnId="{013FC721-7C06-4683-BC07-AD251EAF3800}">
      <dgm:prSet/>
      <dgm:spPr/>
      <dgm:t>
        <a:bodyPr/>
        <a:lstStyle/>
        <a:p>
          <a:endParaRPr lang="en-US"/>
        </a:p>
      </dgm:t>
    </dgm:pt>
    <dgm:pt modelId="{7234CC3E-14A5-4A31-9D5D-9D38990E2624}" type="sibTrans" cxnId="{013FC721-7C06-4683-BC07-AD251EAF3800}">
      <dgm:prSet/>
      <dgm:spPr/>
      <dgm:t>
        <a:bodyPr/>
        <a:lstStyle/>
        <a:p>
          <a:endParaRPr lang="en-US"/>
        </a:p>
      </dgm:t>
    </dgm:pt>
    <dgm:pt modelId="{20771659-732B-4999-AFA2-E2544C8872DA}">
      <dgm:prSet/>
      <dgm:spPr/>
      <dgm:t>
        <a:bodyPr/>
        <a:lstStyle/>
        <a:p>
          <a:r>
            <a:rPr lang="pl-PL"/>
            <a:t>W takim razie musimy zadać sobie pytanie: kiedy będzie to odwaga i działanie odważne, a kiedy nie?</a:t>
          </a:r>
          <a:endParaRPr lang="en-US"/>
        </a:p>
      </dgm:t>
    </dgm:pt>
    <dgm:pt modelId="{407555B3-94ED-4C7F-8FF2-CC4EEF10E3AF}" type="parTrans" cxnId="{4C742BF9-20BD-4CCE-88F2-9722844AE73D}">
      <dgm:prSet/>
      <dgm:spPr/>
      <dgm:t>
        <a:bodyPr/>
        <a:lstStyle/>
        <a:p>
          <a:endParaRPr lang="en-US"/>
        </a:p>
      </dgm:t>
    </dgm:pt>
    <dgm:pt modelId="{579A5196-A7A4-4D15-8827-FFFF6B03EE88}" type="sibTrans" cxnId="{4C742BF9-20BD-4CCE-88F2-9722844AE73D}">
      <dgm:prSet/>
      <dgm:spPr/>
      <dgm:t>
        <a:bodyPr/>
        <a:lstStyle/>
        <a:p>
          <a:endParaRPr lang="en-US"/>
        </a:p>
      </dgm:t>
    </dgm:pt>
    <dgm:pt modelId="{9EA00319-1C16-4F2B-9258-40F43D3C3DC2}" type="pres">
      <dgm:prSet presAssocID="{D6269FF8-2002-446E-A154-F2CB520B5DD3}" presName="root" presStyleCnt="0">
        <dgm:presLayoutVars>
          <dgm:dir/>
          <dgm:resizeHandles val="exact"/>
        </dgm:presLayoutVars>
      </dgm:prSet>
      <dgm:spPr/>
    </dgm:pt>
    <dgm:pt modelId="{6CC26B0A-5498-40F7-9D0F-59F76D1AB1A2}" type="pres">
      <dgm:prSet presAssocID="{C9171C00-5E45-4E18-B543-3B63392F2075}" presName="compNode" presStyleCnt="0"/>
      <dgm:spPr/>
    </dgm:pt>
    <dgm:pt modelId="{BB3A7AFB-4C77-487D-92ED-DF14640C545E}" type="pres">
      <dgm:prSet presAssocID="{C9171C00-5E45-4E18-B543-3B63392F2075}" presName="bgRect" presStyleLbl="bgShp" presStyleIdx="0" presStyleCnt="2"/>
      <dgm:spPr/>
    </dgm:pt>
    <dgm:pt modelId="{832BA684-49C9-4943-8C26-66D235FF86D2}" type="pres">
      <dgm:prSet presAssocID="{C9171C00-5E45-4E18-B543-3B63392F207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C1471E32-72E8-4C6A-888C-954A826789B9}" type="pres">
      <dgm:prSet presAssocID="{C9171C00-5E45-4E18-B543-3B63392F2075}" presName="spaceRect" presStyleCnt="0"/>
      <dgm:spPr/>
    </dgm:pt>
    <dgm:pt modelId="{53333051-85B2-42B2-B9A7-704C6F6BA63D}" type="pres">
      <dgm:prSet presAssocID="{C9171C00-5E45-4E18-B543-3B63392F2075}" presName="parTx" presStyleLbl="revTx" presStyleIdx="0" presStyleCnt="3">
        <dgm:presLayoutVars>
          <dgm:chMax val="0"/>
          <dgm:chPref val="0"/>
        </dgm:presLayoutVars>
      </dgm:prSet>
      <dgm:spPr/>
    </dgm:pt>
    <dgm:pt modelId="{9D5E4C2D-54C7-4959-8FEA-B874CD54C598}" type="pres">
      <dgm:prSet presAssocID="{C9171C00-5E45-4E18-B543-3B63392F2075}" presName="desTx" presStyleLbl="revTx" presStyleIdx="1" presStyleCnt="3">
        <dgm:presLayoutVars/>
      </dgm:prSet>
      <dgm:spPr/>
    </dgm:pt>
    <dgm:pt modelId="{45870BA2-D6D5-4EF0-997B-C79E915ADA50}" type="pres">
      <dgm:prSet presAssocID="{831C2F1D-A8E9-4AAB-A2DE-21CDB01A9EA6}" presName="sibTrans" presStyleCnt="0"/>
      <dgm:spPr/>
    </dgm:pt>
    <dgm:pt modelId="{7BF6A763-9166-45E6-954D-71C3043E9EA9}" type="pres">
      <dgm:prSet presAssocID="{20771659-732B-4999-AFA2-E2544C8872DA}" presName="compNode" presStyleCnt="0"/>
      <dgm:spPr/>
    </dgm:pt>
    <dgm:pt modelId="{999584E0-C2E7-47F6-A6DC-6C285CAEBC9A}" type="pres">
      <dgm:prSet presAssocID="{20771659-732B-4999-AFA2-E2544C8872DA}" presName="bgRect" presStyleLbl="bgShp" presStyleIdx="1" presStyleCnt="2"/>
      <dgm:spPr/>
    </dgm:pt>
    <dgm:pt modelId="{001BD008-41B2-47F8-83D0-C25837190134}" type="pres">
      <dgm:prSet presAssocID="{20771659-732B-4999-AFA2-E2544C8872D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C671B60-2050-46E0-8D8A-969FCD9EDF48}" type="pres">
      <dgm:prSet presAssocID="{20771659-732B-4999-AFA2-E2544C8872DA}" presName="spaceRect" presStyleCnt="0"/>
      <dgm:spPr/>
    </dgm:pt>
    <dgm:pt modelId="{C681C61F-4D0C-44E8-B603-2403370FA100}" type="pres">
      <dgm:prSet presAssocID="{20771659-732B-4999-AFA2-E2544C8872D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016FE05-EC83-442D-AE77-DEE4E999F157}" type="presOf" srcId="{D6269FF8-2002-446E-A154-F2CB520B5DD3}" destId="{9EA00319-1C16-4F2B-9258-40F43D3C3DC2}" srcOrd="0" destOrd="0" presId="urn:microsoft.com/office/officeart/2018/2/layout/IconVerticalSolidList"/>
    <dgm:cxn modelId="{013FC721-7C06-4683-BC07-AD251EAF3800}" srcId="{C9171C00-5E45-4E18-B543-3B63392F2075}" destId="{2213E4EC-7EB2-4D1D-9753-6EB72E79ABAD}" srcOrd="1" destOrd="0" parTransId="{6BBF5538-D2CF-4081-9476-998C8670AD53}" sibTransId="{7234CC3E-14A5-4A31-9D5D-9D38990E2624}"/>
    <dgm:cxn modelId="{D83AC638-B4E0-4534-A0D5-E7C0272775E8}" type="presOf" srcId="{857BC8FB-D626-4311-93E7-887676A634B5}" destId="{9D5E4C2D-54C7-4959-8FEA-B874CD54C598}" srcOrd="0" destOrd="0" presId="urn:microsoft.com/office/officeart/2018/2/layout/IconVerticalSolidList"/>
    <dgm:cxn modelId="{0868C03B-1539-49D1-A3F5-B5D83D246286}" srcId="{C9171C00-5E45-4E18-B543-3B63392F2075}" destId="{857BC8FB-D626-4311-93E7-887676A634B5}" srcOrd="0" destOrd="0" parTransId="{EEC52A51-3E7A-4E56-A0D1-E3E9A6F1DB6A}" sibTransId="{A078D253-3D87-4823-A3A0-46E81C2C08A6}"/>
    <dgm:cxn modelId="{A6B0953E-DBAB-46FD-ABA6-77127997986D}" type="presOf" srcId="{20771659-732B-4999-AFA2-E2544C8872DA}" destId="{C681C61F-4D0C-44E8-B603-2403370FA100}" srcOrd="0" destOrd="0" presId="urn:microsoft.com/office/officeart/2018/2/layout/IconVerticalSolidList"/>
    <dgm:cxn modelId="{EA20A759-8C0E-46BA-843B-1961568A25D7}" srcId="{D6269FF8-2002-446E-A154-F2CB520B5DD3}" destId="{C9171C00-5E45-4E18-B543-3B63392F2075}" srcOrd="0" destOrd="0" parTransId="{E996C5B6-4664-4190-B1A0-683B857F5015}" sibTransId="{831C2F1D-A8E9-4AAB-A2DE-21CDB01A9EA6}"/>
    <dgm:cxn modelId="{5F36E7EC-CB18-4BCE-AFE3-99E0F2BBBFA6}" type="presOf" srcId="{2213E4EC-7EB2-4D1D-9753-6EB72E79ABAD}" destId="{9D5E4C2D-54C7-4959-8FEA-B874CD54C598}" srcOrd="0" destOrd="1" presId="urn:microsoft.com/office/officeart/2018/2/layout/IconVerticalSolidList"/>
    <dgm:cxn modelId="{B1D515ED-D3C9-4756-87BA-19D9A20A96A2}" type="presOf" srcId="{C9171C00-5E45-4E18-B543-3B63392F2075}" destId="{53333051-85B2-42B2-B9A7-704C6F6BA63D}" srcOrd="0" destOrd="0" presId="urn:microsoft.com/office/officeart/2018/2/layout/IconVerticalSolidList"/>
    <dgm:cxn modelId="{4C742BF9-20BD-4CCE-88F2-9722844AE73D}" srcId="{D6269FF8-2002-446E-A154-F2CB520B5DD3}" destId="{20771659-732B-4999-AFA2-E2544C8872DA}" srcOrd="1" destOrd="0" parTransId="{407555B3-94ED-4C7F-8FF2-CC4EEF10E3AF}" sibTransId="{579A5196-A7A4-4D15-8827-FFFF6B03EE88}"/>
    <dgm:cxn modelId="{8800B42D-A3D3-4BF7-BF3E-B4F363455700}" type="presParOf" srcId="{9EA00319-1C16-4F2B-9258-40F43D3C3DC2}" destId="{6CC26B0A-5498-40F7-9D0F-59F76D1AB1A2}" srcOrd="0" destOrd="0" presId="urn:microsoft.com/office/officeart/2018/2/layout/IconVerticalSolidList"/>
    <dgm:cxn modelId="{E3F7826C-3788-41E2-83F7-C0F99670265A}" type="presParOf" srcId="{6CC26B0A-5498-40F7-9D0F-59F76D1AB1A2}" destId="{BB3A7AFB-4C77-487D-92ED-DF14640C545E}" srcOrd="0" destOrd="0" presId="urn:microsoft.com/office/officeart/2018/2/layout/IconVerticalSolidList"/>
    <dgm:cxn modelId="{72F9ABFB-D6E1-498C-B5A5-CD23299AF90F}" type="presParOf" srcId="{6CC26B0A-5498-40F7-9D0F-59F76D1AB1A2}" destId="{832BA684-49C9-4943-8C26-66D235FF86D2}" srcOrd="1" destOrd="0" presId="urn:microsoft.com/office/officeart/2018/2/layout/IconVerticalSolidList"/>
    <dgm:cxn modelId="{98DB4DDF-DFAC-4DF1-9F62-7BA057A4FE0C}" type="presParOf" srcId="{6CC26B0A-5498-40F7-9D0F-59F76D1AB1A2}" destId="{C1471E32-72E8-4C6A-888C-954A826789B9}" srcOrd="2" destOrd="0" presId="urn:microsoft.com/office/officeart/2018/2/layout/IconVerticalSolidList"/>
    <dgm:cxn modelId="{70EA3AFB-B219-408E-96C4-001B73E04706}" type="presParOf" srcId="{6CC26B0A-5498-40F7-9D0F-59F76D1AB1A2}" destId="{53333051-85B2-42B2-B9A7-704C6F6BA63D}" srcOrd="3" destOrd="0" presId="urn:microsoft.com/office/officeart/2018/2/layout/IconVerticalSolidList"/>
    <dgm:cxn modelId="{02E3EFB6-467C-403A-AB34-E89DB932A86A}" type="presParOf" srcId="{6CC26B0A-5498-40F7-9D0F-59F76D1AB1A2}" destId="{9D5E4C2D-54C7-4959-8FEA-B874CD54C598}" srcOrd="4" destOrd="0" presId="urn:microsoft.com/office/officeart/2018/2/layout/IconVerticalSolidList"/>
    <dgm:cxn modelId="{7444A321-A16D-49F7-853B-CD11567D2E30}" type="presParOf" srcId="{9EA00319-1C16-4F2B-9258-40F43D3C3DC2}" destId="{45870BA2-D6D5-4EF0-997B-C79E915ADA50}" srcOrd="1" destOrd="0" presId="urn:microsoft.com/office/officeart/2018/2/layout/IconVerticalSolidList"/>
    <dgm:cxn modelId="{FDC381F9-836A-4099-BAE7-69A22135071A}" type="presParOf" srcId="{9EA00319-1C16-4F2B-9258-40F43D3C3DC2}" destId="{7BF6A763-9166-45E6-954D-71C3043E9EA9}" srcOrd="2" destOrd="0" presId="urn:microsoft.com/office/officeart/2018/2/layout/IconVerticalSolidList"/>
    <dgm:cxn modelId="{41790DC4-CBA0-4B2D-A63C-63E7BBAC5EAC}" type="presParOf" srcId="{7BF6A763-9166-45E6-954D-71C3043E9EA9}" destId="{999584E0-C2E7-47F6-A6DC-6C285CAEBC9A}" srcOrd="0" destOrd="0" presId="urn:microsoft.com/office/officeart/2018/2/layout/IconVerticalSolidList"/>
    <dgm:cxn modelId="{A2C4AB42-BD9B-444A-88FC-FBE7077061E7}" type="presParOf" srcId="{7BF6A763-9166-45E6-954D-71C3043E9EA9}" destId="{001BD008-41B2-47F8-83D0-C25837190134}" srcOrd="1" destOrd="0" presId="urn:microsoft.com/office/officeart/2018/2/layout/IconVerticalSolidList"/>
    <dgm:cxn modelId="{61EE819C-DB41-4AE2-9690-5427026ADA3D}" type="presParOf" srcId="{7BF6A763-9166-45E6-954D-71C3043E9EA9}" destId="{0C671B60-2050-46E0-8D8A-969FCD9EDF48}" srcOrd="2" destOrd="0" presId="urn:microsoft.com/office/officeart/2018/2/layout/IconVerticalSolidList"/>
    <dgm:cxn modelId="{F6309C7A-FAE7-40F9-A0B9-2FCA6E5E670A}" type="presParOf" srcId="{7BF6A763-9166-45E6-954D-71C3043E9EA9}" destId="{C681C61F-4D0C-44E8-B603-2403370FA10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A7AFB-4C77-487D-92ED-DF14640C545E}">
      <dsp:nvSpPr>
        <dsp:cNvPr id="0" name=""/>
        <dsp:cNvSpPr/>
      </dsp:nvSpPr>
      <dsp:spPr>
        <a:xfrm>
          <a:off x="0" y="627122"/>
          <a:ext cx="10515600" cy="11577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2BA684-49C9-4943-8C26-66D235FF86D2}">
      <dsp:nvSpPr>
        <dsp:cNvPr id="0" name=""/>
        <dsp:cNvSpPr/>
      </dsp:nvSpPr>
      <dsp:spPr>
        <a:xfrm>
          <a:off x="350223" y="887618"/>
          <a:ext cx="636770" cy="636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33051-85B2-42B2-B9A7-704C6F6BA63D}">
      <dsp:nvSpPr>
        <dsp:cNvPr id="0" name=""/>
        <dsp:cNvSpPr/>
      </dsp:nvSpPr>
      <dsp:spPr>
        <a:xfrm>
          <a:off x="1337217" y="627122"/>
          <a:ext cx="4732020" cy="115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30" tIns="122530" rIns="122530" bIns="12253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Dokładnie tyle, ile nam nakazuje nasz rozum</a:t>
          </a:r>
          <a:endParaRPr lang="en-US" sz="2500" kern="1200"/>
        </a:p>
      </dsp:txBody>
      <dsp:txXfrm>
        <a:off x="1337217" y="627122"/>
        <a:ext cx="4732020" cy="1157763"/>
      </dsp:txXfrm>
    </dsp:sp>
    <dsp:sp modelId="{9D5E4C2D-54C7-4959-8FEA-B874CD54C598}">
      <dsp:nvSpPr>
        <dsp:cNvPr id="0" name=""/>
        <dsp:cNvSpPr/>
      </dsp:nvSpPr>
      <dsp:spPr>
        <a:xfrm>
          <a:off x="6069237" y="627122"/>
          <a:ext cx="4446362" cy="115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30" tIns="122530" rIns="122530" bIns="12253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Czasem nasz rozum nakazuje nam nie ryzykować i nie podejmować działania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Czasem – przeciwnie – wręcz nakazuje nam działanie, choć odczuwamy lęk</a:t>
          </a:r>
          <a:endParaRPr lang="en-US" sz="1400" kern="1200"/>
        </a:p>
      </dsp:txBody>
      <dsp:txXfrm>
        <a:off x="6069237" y="627122"/>
        <a:ext cx="4446362" cy="1157763"/>
      </dsp:txXfrm>
    </dsp:sp>
    <dsp:sp modelId="{999584E0-C2E7-47F6-A6DC-6C285CAEBC9A}">
      <dsp:nvSpPr>
        <dsp:cNvPr id="0" name=""/>
        <dsp:cNvSpPr/>
      </dsp:nvSpPr>
      <dsp:spPr>
        <a:xfrm>
          <a:off x="0" y="2074326"/>
          <a:ext cx="10515600" cy="11577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1BD008-41B2-47F8-83D0-C25837190134}">
      <dsp:nvSpPr>
        <dsp:cNvPr id="0" name=""/>
        <dsp:cNvSpPr/>
      </dsp:nvSpPr>
      <dsp:spPr>
        <a:xfrm>
          <a:off x="350223" y="2334823"/>
          <a:ext cx="636770" cy="636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81C61F-4D0C-44E8-B603-2403370FA100}">
      <dsp:nvSpPr>
        <dsp:cNvPr id="0" name=""/>
        <dsp:cNvSpPr/>
      </dsp:nvSpPr>
      <dsp:spPr>
        <a:xfrm>
          <a:off x="1337217" y="2074326"/>
          <a:ext cx="9178382" cy="115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30" tIns="122530" rIns="122530" bIns="12253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W takim razie musimy zadać sobie pytanie: kiedy będzie to odwaga i działanie odważne, a kiedy nie?</a:t>
          </a:r>
          <a:endParaRPr lang="en-US" sz="2500" kern="1200"/>
        </a:p>
      </dsp:txBody>
      <dsp:txXfrm>
        <a:off x="1337217" y="2074326"/>
        <a:ext cx="9178382" cy="1157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B1589-4E3F-B944-BA0F-52A9D55580EF}" type="datetimeFigureOut">
              <a:rPr lang="pl-PL" smtClean="0"/>
              <a:t>09.06.2020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990C1-7874-C840-98FB-D87DD9D945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61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5086-B0E4-F544-AA33-D4AF00A85709}" type="datetime1">
              <a:rPr lang="pl-PL" smtClean="0"/>
              <a:t>09.06.2020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959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2E72-0A63-CC4A-A46F-0D45C5AD0F4E}" type="datetime1">
              <a:rPr lang="pl-PL" smtClean="0"/>
              <a:t>09.06.2020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75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1FF6-9114-1F46-B864-E98143C59394}" type="datetime1">
              <a:rPr lang="pl-PL" smtClean="0"/>
              <a:t>09.06.2020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1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EEFF-079D-B54D-B0F9-B461C1FE1D70}" type="datetime1">
              <a:rPr lang="pl-PL" smtClean="0"/>
              <a:t>09.06.2020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42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154F-3804-3046-BACC-D07DAC25AA97}" type="datetime1">
              <a:rPr lang="pl-PL" smtClean="0"/>
              <a:t>09.06.2020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33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005A-67F6-F643-BB14-FE5A4F9F6100}" type="datetime1">
              <a:rPr lang="pl-PL" smtClean="0"/>
              <a:t>09.06.2020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07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1193-C407-1746-9730-7893469125AE}" type="datetime1">
              <a:rPr lang="pl-PL" smtClean="0"/>
              <a:t>09.06.2020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294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F46F-2454-2941-850D-370EA79EF93C}" type="datetime1">
              <a:rPr lang="pl-PL" smtClean="0"/>
              <a:t>09.06.2020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5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21BE-9B35-3C46-96F3-CB6F72FEA98E}" type="datetime1">
              <a:rPr lang="pl-PL" smtClean="0"/>
              <a:t>09.06.2020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735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69D-C39D-4B43-B03A-A33CB8EC3B75}" type="datetime1">
              <a:rPr lang="pl-PL" smtClean="0"/>
              <a:t>09.06.2020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854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A8F0-51FB-3F4E-9C25-6A1E9C1664C1}" type="datetime1">
              <a:rPr lang="pl-PL" smtClean="0"/>
              <a:t>09.06.2020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990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EFACCB1-E9DC-A04D-81C4-217B8A7F0E66}" type="datetime1">
              <a:rPr lang="pl-PL" smtClean="0"/>
              <a:t>09.06.2020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4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51" r:id="rId6"/>
    <p:sldLayoutId id="2147483746" r:id="rId7"/>
    <p:sldLayoutId id="2147483747" r:id="rId8"/>
    <p:sldLayoutId id="2147483748" r:id="rId9"/>
    <p:sldLayoutId id="2147483750" r:id="rId10"/>
    <p:sldLayoutId id="214748374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889334-E926-4DB3-80FC-0E21757957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AE122CE-677D-E041-9997-30AB1F898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pl-PL" dirty="0"/>
              <a:t>Czy odwaga jest zaletą?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898AA8-CB6C-8042-BF86-6B8BA9A3F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pl-PL" dirty="0"/>
              <a:t>Lekcja 18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179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00EDE9-20D3-A545-BC24-4FB6E335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jest odwaga?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40D924-000A-2649-8C7A-D6BBBB6A3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6138527" cy="5500132"/>
          </a:xfrm>
        </p:spPr>
        <p:txBody>
          <a:bodyPr/>
          <a:lstStyle/>
          <a:p>
            <a:r>
              <a:rPr lang="pl-PL" dirty="0"/>
              <a:t>To złoty środek między….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2EF43DB-212D-D448-8329-59E6516718FC}"/>
              </a:ext>
            </a:extLst>
          </p:cNvPr>
          <p:cNvSpPr txBox="1"/>
          <p:nvPr/>
        </p:nvSpPr>
        <p:spPr>
          <a:xfrm>
            <a:off x="5252961" y="3391312"/>
            <a:ext cx="786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a</a:t>
            </a:r>
          </a:p>
        </p:txBody>
      </p:sp>
      <p:pic>
        <p:nvPicPr>
          <p:cNvPr id="1026" name="Picture 2" descr="Znak zodiaku waga ♎ Horoskop dla wagi na pl.horoskop.com">
            <a:extLst>
              <a:ext uri="{FF2B5EF4-FFF2-40B4-BE49-F238E27FC236}">
                <a16:creationId xmlns:a16="http://schemas.microsoft.com/office/drawing/2014/main" id="{1A63F384-A2A8-2549-A2C4-469746131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855" y="2464730"/>
            <a:ext cx="6042218" cy="402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231F0122-6FCE-504C-9A15-204C2FBEE2DA}"/>
              </a:ext>
            </a:extLst>
          </p:cNvPr>
          <p:cNvSpPr txBox="1"/>
          <p:nvPr/>
        </p:nvSpPr>
        <p:spPr>
          <a:xfrm>
            <a:off x="3534938" y="4575691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C00000"/>
                </a:solidFill>
              </a:rPr>
              <a:t>tchórzostwem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D2F76B7-827B-444E-B483-F283F824FFFF}"/>
              </a:ext>
            </a:extLst>
          </p:cNvPr>
          <p:cNvSpPr txBox="1"/>
          <p:nvPr/>
        </p:nvSpPr>
        <p:spPr>
          <a:xfrm>
            <a:off x="7281746" y="4575691"/>
            <a:ext cx="1338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C00000"/>
                </a:solidFill>
              </a:rPr>
              <a:t>brawurą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795D9C97-3158-984F-A9AD-92CAE98A0A88}"/>
              </a:ext>
            </a:extLst>
          </p:cNvPr>
          <p:cNvSpPr txBox="1"/>
          <p:nvPr/>
        </p:nvSpPr>
        <p:spPr>
          <a:xfrm>
            <a:off x="5851852" y="4478802"/>
            <a:ext cx="773714" cy="46166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12" name="Symbol zastępczy numeru slajdu 11">
            <a:extLst>
              <a:ext uri="{FF2B5EF4-FFF2-40B4-BE49-F238E27FC236}">
                <a16:creationId xmlns:a16="http://schemas.microsoft.com/office/drawing/2014/main" id="{25983B2E-F689-EA4D-BF06-DCC18623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1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17C0D46-C6B6-6B4A-98E3-363B4049F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Złoty środek… to znaczy?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6388D610-D7E9-450D-B8FA-D02F655122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565003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4467CE5-B6F6-6E47-BE44-E9F79350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622F8-2BAC-B046-B151-DD4C8364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Działanie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odważne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575AB2-C228-9642-9225-A5585453A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To </a:t>
            </a:r>
            <a:r>
              <a:rPr lang="en-US" sz="2400" dirty="0" err="1"/>
              <a:t>takie</a:t>
            </a:r>
            <a:r>
              <a:rPr lang="en-US" sz="2400" dirty="0"/>
              <a:t>, </a:t>
            </a:r>
            <a:r>
              <a:rPr lang="en-US" sz="2400" dirty="0" err="1"/>
              <a:t>które</a:t>
            </a:r>
            <a:r>
              <a:rPr lang="en-US" sz="2400" dirty="0"/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podejmujemy</a:t>
            </a:r>
            <a:r>
              <a:rPr lang="en-US" dirty="0"/>
              <a:t> w </a:t>
            </a:r>
            <a:r>
              <a:rPr lang="en-US" dirty="0" err="1"/>
              <a:t>bardzo</a:t>
            </a:r>
            <a:r>
              <a:rPr lang="en-US" dirty="0"/>
              <a:t> </a:t>
            </a:r>
            <a:r>
              <a:rPr lang="en-US" dirty="0" err="1"/>
              <a:t>ważnych</a:t>
            </a:r>
            <a:r>
              <a:rPr lang="en-US" dirty="0"/>
              <a:t> </a:t>
            </a:r>
            <a:r>
              <a:rPr lang="en-US" dirty="0" err="1"/>
              <a:t>sprawach</a:t>
            </a:r>
            <a:endParaRPr lang="en-US" dirty="0"/>
          </a:p>
          <a:p>
            <a:pPr lvl="1"/>
            <a:r>
              <a:rPr lang="en-US" dirty="0" err="1"/>
              <a:t>podjęte</a:t>
            </a:r>
            <a:r>
              <a:rPr lang="en-US" dirty="0"/>
              <a:t>, </a:t>
            </a:r>
            <a:r>
              <a:rPr lang="en-US" dirty="0" err="1"/>
              <a:t>naraża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ryzyko</a:t>
            </a:r>
            <a:r>
              <a:rPr lang="en-US" dirty="0"/>
              <a:t> </a:t>
            </a:r>
            <a:r>
              <a:rPr lang="en-US" dirty="0" err="1"/>
              <a:t>utraty</a:t>
            </a:r>
            <a:r>
              <a:rPr lang="en-US" dirty="0"/>
              <a:t> </a:t>
            </a:r>
            <a:r>
              <a:rPr lang="en-US" dirty="0" err="1"/>
              <a:t>życia</a:t>
            </a:r>
            <a:endParaRPr lang="en-US" dirty="0"/>
          </a:p>
          <a:p>
            <a:pPr lvl="1"/>
            <a:r>
              <a:rPr lang="en-US" dirty="0" err="1"/>
              <a:t>wykonujemy</a:t>
            </a:r>
            <a:r>
              <a:rPr lang="en-US" dirty="0"/>
              <a:t> z </a:t>
            </a:r>
            <a:r>
              <a:rPr lang="en-US" dirty="0" err="1"/>
              <a:t>pewnością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sprawnie</a:t>
            </a:r>
            <a:endParaRPr lang="en-US" dirty="0"/>
          </a:p>
          <a:p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znaczy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że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odważny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nie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ryzykuje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własnego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życia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dla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spraw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błahych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Symbol zastępczy zawartości 5" descr="Obraz zawierający trawa, zewnętrzne, koń, jazda&#10;&#10;Opis wygenerowany automatycznie">
            <a:extLst>
              <a:ext uri="{FF2B5EF4-FFF2-40B4-BE49-F238E27FC236}">
                <a16:creationId xmlns:a16="http://schemas.microsoft.com/office/drawing/2014/main" id="{3BF021EA-F0F0-DD46-87B4-D58347BD49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122345" y="1176557"/>
            <a:ext cx="3310728" cy="386090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DB46F53-C23C-5149-AF6A-E990EA86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2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B794BFE-D686-EC45-98BC-9BFB79F8A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Jak ćwiczyć odwagę?</a:t>
            </a: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FE3F7-B90F-0D41-A010-9DE8F7BE5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1900" dirty="0"/>
              <a:t>Aby </a:t>
            </a:r>
            <a:r>
              <a:rPr lang="en-US" sz="1900" dirty="0" err="1"/>
              <a:t>stać</a:t>
            </a:r>
            <a:r>
              <a:rPr lang="en-US" sz="1900" dirty="0"/>
              <a:t> </a:t>
            </a:r>
            <a:r>
              <a:rPr lang="en-US" sz="1900" dirty="0" err="1"/>
              <a:t>się</a:t>
            </a:r>
            <a:r>
              <a:rPr lang="en-US" sz="1900" dirty="0"/>
              <a:t> </a:t>
            </a:r>
            <a:r>
              <a:rPr lang="en-US" sz="1900" dirty="0" err="1"/>
              <a:t>odważnym</a:t>
            </a:r>
            <a:r>
              <a:rPr lang="en-US" sz="1900" dirty="0"/>
              <a:t>, </a:t>
            </a:r>
            <a:r>
              <a:rPr lang="en-US" sz="1900" dirty="0" err="1"/>
              <a:t>należy</a:t>
            </a:r>
            <a:r>
              <a:rPr lang="en-US" sz="1900" dirty="0"/>
              <a:t> </a:t>
            </a:r>
            <a:r>
              <a:rPr lang="en-US" sz="1900" dirty="0" err="1"/>
              <a:t>ćwiczyć</a:t>
            </a:r>
            <a:r>
              <a:rPr lang="en-US" sz="1900" dirty="0"/>
              <a:t> </a:t>
            </a:r>
            <a:r>
              <a:rPr lang="en-US" sz="1900" dirty="0" err="1"/>
              <a:t>wytrwałość</a:t>
            </a:r>
            <a:endParaRPr lang="en-US" sz="1900" dirty="0"/>
          </a:p>
          <a:p>
            <a:pPr lvl="1"/>
            <a:r>
              <a:rPr lang="en-US" sz="1900" dirty="0" err="1"/>
              <a:t>Polega</a:t>
            </a:r>
            <a:r>
              <a:rPr lang="en-US" sz="1900" dirty="0"/>
              <a:t> to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tym</a:t>
            </a:r>
            <a:r>
              <a:rPr lang="en-US" sz="1900" dirty="0"/>
              <a:t>, </a:t>
            </a:r>
            <a:r>
              <a:rPr lang="en-US" sz="1900" dirty="0" err="1"/>
              <a:t>że</a:t>
            </a:r>
            <a:r>
              <a:rPr lang="en-US" sz="1900" dirty="0"/>
              <a:t> </a:t>
            </a:r>
            <a:r>
              <a:rPr lang="en-US" sz="1900" dirty="0" err="1"/>
              <a:t>staramy</a:t>
            </a:r>
            <a:r>
              <a:rPr lang="en-US" sz="1900" dirty="0"/>
              <a:t> </a:t>
            </a:r>
            <a:r>
              <a:rPr lang="en-US" sz="1900" dirty="0" err="1"/>
              <a:t>się</a:t>
            </a:r>
            <a:r>
              <a:rPr lang="en-US" sz="1900" dirty="0"/>
              <a:t> </a:t>
            </a:r>
            <a:r>
              <a:rPr lang="en-US" sz="1900" dirty="0" err="1"/>
              <a:t>wykonywać</a:t>
            </a:r>
            <a:r>
              <a:rPr lang="en-US" sz="1900" dirty="0"/>
              <a:t> </a:t>
            </a:r>
            <a:r>
              <a:rPr lang="en-US" sz="1900" dirty="0" err="1"/>
              <a:t>ćwiczenia</a:t>
            </a:r>
            <a:r>
              <a:rPr lang="en-US" sz="1900" dirty="0"/>
              <a:t>, </a:t>
            </a:r>
            <a:r>
              <a:rPr lang="en-US" sz="1900" dirty="0" err="1"/>
              <a:t>które</a:t>
            </a:r>
            <a:r>
              <a:rPr lang="en-US" sz="1900" dirty="0"/>
              <a:t> </a:t>
            </a:r>
            <a:r>
              <a:rPr lang="en-US" sz="1900" dirty="0" err="1"/>
              <a:t>wymagają</a:t>
            </a:r>
            <a:r>
              <a:rPr lang="en-US" sz="1900" dirty="0"/>
              <a:t> od </a:t>
            </a:r>
            <a:r>
              <a:rPr lang="en-US" sz="1900" dirty="0" err="1"/>
              <a:t>nas</a:t>
            </a:r>
            <a:r>
              <a:rPr lang="en-US" sz="1900" dirty="0"/>
              <a:t> </a:t>
            </a:r>
            <a:r>
              <a:rPr lang="en-US" sz="1900" dirty="0" err="1"/>
              <a:t>trudu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wyrzeczeń</a:t>
            </a:r>
            <a:r>
              <a:rPr lang="en-US" sz="1900" dirty="0"/>
              <a:t> (w ten </a:t>
            </a:r>
            <a:r>
              <a:rPr lang="en-US" sz="1900" dirty="0" err="1"/>
              <a:t>sposób</a:t>
            </a:r>
            <a:r>
              <a:rPr lang="en-US" sz="1900" dirty="0"/>
              <a:t> </a:t>
            </a:r>
            <a:r>
              <a:rPr lang="en-US" sz="1900" dirty="0" err="1"/>
              <a:t>ćwiczymy</a:t>
            </a:r>
            <a:r>
              <a:rPr lang="en-US" sz="1900" dirty="0"/>
              <a:t> hart </a:t>
            </a:r>
            <a:r>
              <a:rPr lang="en-US" sz="1900" dirty="0" err="1"/>
              <a:t>ducha</a:t>
            </a:r>
            <a:r>
              <a:rPr lang="en-US" sz="1900" dirty="0"/>
              <a:t>)</a:t>
            </a:r>
          </a:p>
          <a:p>
            <a:r>
              <a:rPr lang="en-US" sz="1900" dirty="0"/>
              <a:t>Aby </a:t>
            </a:r>
            <a:r>
              <a:rPr lang="en-US" sz="1900" dirty="0" err="1"/>
              <a:t>być</a:t>
            </a:r>
            <a:r>
              <a:rPr lang="en-US" sz="1900" dirty="0"/>
              <a:t> </a:t>
            </a:r>
            <a:r>
              <a:rPr lang="en-US" sz="1900" dirty="0" err="1"/>
              <a:t>odważnym</a:t>
            </a:r>
            <a:r>
              <a:rPr lang="en-US" sz="1900" dirty="0"/>
              <a:t>, </a:t>
            </a:r>
            <a:r>
              <a:rPr lang="en-US" sz="1900" dirty="0" err="1"/>
              <a:t>należy</a:t>
            </a:r>
            <a:r>
              <a:rPr lang="en-US" sz="1900" dirty="0"/>
              <a:t> </a:t>
            </a:r>
            <a:r>
              <a:rPr lang="en-US" sz="1900" dirty="0" err="1"/>
              <a:t>pracować</a:t>
            </a:r>
            <a:r>
              <a:rPr lang="en-US" sz="1900" dirty="0"/>
              <a:t> </a:t>
            </a:r>
            <a:r>
              <a:rPr lang="en-US" sz="1900" dirty="0" err="1"/>
              <a:t>nad</a:t>
            </a:r>
            <a:r>
              <a:rPr lang="en-US" sz="1900" dirty="0"/>
              <a:t> </a:t>
            </a:r>
            <a:r>
              <a:rPr lang="en-US" sz="1900" dirty="0" err="1"/>
              <a:t>opanowaniem</a:t>
            </a:r>
            <a:r>
              <a:rPr lang="en-US" sz="1900" dirty="0"/>
              <a:t> </a:t>
            </a:r>
            <a:r>
              <a:rPr lang="en-US" sz="1900" dirty="0" err="1"/>
              <a:t>strachu</a:t>
            </a:r>
            <a:r>
              <a:rPr lang="en-US" sz="1900" dirty="0"/>
              <a:t> </a:t>
            </a:r>
            <a:r>
              <a:rPr lang="en-US" sz="1900" dirty="0" err="1"/>
              <a:t>tak</a:t>
            </a:r>
            <a:r>
              <a:rPr lang="en-US" sz="1900" dirty="0"/>
              <a:t>, by </a:t>
            </a:r>
            <a:r>
              <a:rPr lang="en-US" sz="1900" dirty="0" err="1"/>
              <a:t>nam</a:t>
            </a:r>
            <a:r>
              <a:rPr lang="en-US" sz="1900" dirty="0"/>
              <a:t>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przeszkodził</a:t>
            </a:r>
            <a:r>
              <a:rPr lang="en-US" sz="1900" dirty="0"/>
              <a:t> w </a:t>
            </a:r>
            <a:r>
              <a:rPr lang="en-US" sz="1900" dirty="0" err="1"/>
              <a:t>wykonaniu</a:t>
            </a:r>
            <a:r>
              <a:rPr lang="en-US" sz="1900" dirty="0"/>
              <a:t> </a:t>
            </a:r>
            <a:r>
              <a:rPr lang="en-US" sz="1900" dirty="0" err="1"/>
              <a:t>naszego</a:t>
            </a:r>
            <a:r>
              <a:rPr lang="en-US" sz="1900" dirty="0"/>
              <a:t> </a:t>
            </a:r>
            <a:r>
              <a:rPr lang="en-US" sz="1900" dirty="0" err="1"/>
              <a:t>zadania</a:t>
            </a:r>
            <a:endParaRPr lang="en-US" sz="1900" dirty="0"/>
          </a:p>
          <a:p>
            <a:pPr lvl="1"/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Spójrz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na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obrazek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po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prawej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stronie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Jeśli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boisz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się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pająków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, to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możesz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już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zacząć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accent4">
                    <a:lumMod val="75000"/>
                  </a:schemeClr>
                </a:solidFill>
              </a:rPr>
              <a:t>ćwiczyć</a:t>
            </a:r>
            <a:r>
              <a:rPr lang="en-US" sz="1900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marL="457200" lvl="1"/>
            <a:endParaRPr lang="en-US" sz="1900" dirty="0"/>
          </a:p>
          <a:p>
            <a:pPr marL="457200" lvl="1"/>
            <a:r>
              <a:rPr lang="en-US" sz="1900" dirty="0"/>
              <a:t>W </a:t>
            </a:r>
            <a:r>
              <a:rPr lang="en-US" sz="1900" dirty="0" err="1"/>
              <a:t>którym</a:t>
            </a:r>
            <a:r>
              <a:rPr lang="en-US" sz="1900" dirty="0"/>
              <a:t> </a:t>
            </a:r>
            <a:r>
              <a:rPr lang="en-US" sz="1900" dirty="0" err="1"/>
              <a:t>momencie</a:t>
            </a:r>
            <a:r>
              <a:rPr lang="en-US" sz="1900" dirty="0"/>
              <a:t>, </a:t>
            </a:r>
            <a:r>
              <a:rPr lang="en-US" sz="1900" dirty="0" err="1"/>
              <a:t>patrząc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ten </a:t>
            </a:r>
            <a:r>
              <a:rPr lang="en-US" sz="1900" dirty="0" err="1"/>
              <a:t>obrazek</a:t>
            </a:r>
            <a:r>
              <a:rPr lang="en-US" sz="1900" dirty="0"/>
              <a:t> </a:t>
            </a:r>
            <a:r>
              <a:rPr lang="en-US" sz="1900" dirty="0" err="1"/>
              <a:t>przestałaś</a:t>
            </a:r>
            <a:r>
              <a:rPr lang="en-US" sz="1900" dirty="0"/>
              <a:t>/</a:t>
            </a:r>
            <a:r>
              <a:rPr lang="en-US" sz="1900" dirty="0" err="1"/>
              <a:t>przestałeś</a:t>
            </a:r>
            <a:r>
              <a:rPr lang="en-US" sz="1900" dirty="0"/>
              <a:t> </a:t>
            </a:r>
            <a:r>
              <a:rPr lang="en-US" sz="1900" dirty="0" err="1"/>
              <a:t>odczuwać</a:t>
            </a:r>
            <a:r>
              <a:rPr lang="en-US" sz="1900" dirty="0"/>
              <a:t> </a:t>
            </a:r>
            <a:r>
              <a:rPr lang="en-US" sz="1900" dirty="0" err="1"/>
              <a:t>strach</a:t>
            </a:r>
            <a:r>
              <a:rPr lang="en-US" sz="1900" dirty="0"/>
              <a:t> </a:t>
            </a:r>
            <a:r>
              <a:rPr lang="en-US" sz="1900" dirty="0" err="1"/>
              <a:t>lub</a:t>
            </a:r>
            <a:r>
              <a:rPr lang="en-US" sz="1900" dirty="0"/>
              <a:t> </a:t>
            </a:r>
            <a:r>
              <a:rPr lang="en-US" sz="1900" dirty="0" err="1"/>
              <a:t>obrzydzenie</a:t>
            </a:r>
            <a:r>
              <a:rPr lang="en-US" sz="1900" dirty="0"/>
              <a:t>?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woje dziecko boi się pająków? Zobacz, dlaczego nie musi | Mamotoja.pl">
            <a:extLst>
              <a:ext uri="{FF2B5EF4-FFF2-40B4-BE49-F238E27FC236}">
                <a16:creationId xmlns:a16="http://schemas.microsoft.com/office/drawing/2014/main" id="{5C764E0B-96F3-F444-ACC4-B714627866D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36226" y="1750559"/>
            <a:ext cx="4232009" cy="3036466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9E8D362-4503-3848-919E-D96D99FC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30244" y="6356350"/>
            <a:ext cx="132355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854181D-6920-4594-9A5D-6CE56DC9F8B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Uśmiechnięta buźka 6">
            <a:extLst>
              <a:ext uri="{FF2B5EF4-FFF2-40B4-BE49-F238E27FC236}">
                <a16:creationId xmlns:a16="http://schemas.microsoft.com/office/drawing/2014/main" id="{96299354-3F96-9C42-A3E8-37D167BF5AEB}"/>
              </a:ext>
            </a:extLst>
          </p:cNvPr>
          <p:cNvSpPr/>
          <p:nvPr/>
        </p:nvSpPr>
        <p:spPr>
          <a:xfrm>
            <a:off x="3444880" y="4680867"/>
            <a:ext cx="546466" cy="48536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667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003E789-8310-1744-BD6E-E6ECCE819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pl-PL" dirty="0"/>
              <a:t>Co nam daje odwaga?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3D28729-129E-3040-A167-DE23A5B58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400" dirty="0"/>
              <a:t>Szansę na dobre postępowanie w trudnych chwilach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/>
              <a:t>Wytrwałość w dążeniu do celu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/>
              <a:t>Samodyscyplinę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/>
              <a:t>Siłę i optymizm, gdy mierzymy się z trudami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/>
              <a:t>Cierpliwość w oczekiwaniu na coś dobrego (gdy musimy dłużej czekać)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DC793D8-E2D2-4177-9244-A89F32BCF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99FC0C-6A0D-9F4E-974B-7A809E80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27485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_2SEEDS">
      <a:dk1>
        <a:srgbClr val="000000"/>
      </a:dk1>
      <a:lt1>
        <a:srgbClr val="FFFFFF"/>
      </a:lt1>
      <a:dk2>
        <a:srgbClr val="243441"/>
      </a:dk2>
      <a:lt2>
        <a:srgbClr val="E8E5E2"/>
      </a:lt2>
      <a:accent1>
        <a:srgbClr val="7F9FBA"/>
      </a:accent1>
      <a:accent2>
        <a:srgbClr val="81A8AA"/>
      </a:accent2>
      <a:accent3>
        <a:srgbClr val="969CC6"/>
      </a:accent3>
      <a:accent4>
        <a:srgbClr val="BA867F"/>
      </a:accent4>
      <a:accent5>
        <a:srgbClr val="B89D7C"/>
      </a:accent5>
      <a:accent6>
        <a:srgbClr val="A5A371"/>
      </a:accent6>
      <a:hlink>
        <a:srgbClr val="A07C5D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250</Words>
  <Application>Microsoft Macintosh PowerPoint</Application>
  <PresentationFormat>Panoramiczny</PresentationFormat>
  <Paragraphs>39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Tw Cen MT</vt:lpstr>
      <vt:lpstr>ShapesVTI</vt:lpstr>
      <vt:lpstr>Czy odwaga jest zaletą?</vt:lpstr>
      <vt:lpstr>Co to jest odwaga?</vt:lpstr>
      <vt:lpstr>Złoty środek… to znaczy?</vt:lpstr>
      <vt:lpstr>Działanie odważne</vt:lpstr>
      <vt:lpstr>Jak ćwiczyć odwagę?</vt:lpstr>
      <vt:lpstr>Co nam daje odwaga?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 odwaga jest zaletą?</dc:title>
  <dc:creator>Artur Andrzejuk</dc:creator>
  <cp:lastModifiedBy>Artur Andrzejuk</cp:lastModifiedBy>
  <cp:revision>1</cp:revision>
  <dcterms:created xsi:type="dcterms:W3CDTF">2020-06-09T10:41:03Z</dcterms:created>
  <dcterms:modified xsi:type="dcterms:W3CDTF">2020-06-09T10:43:17Z</dcterms:modified>
</cp:coreProperties>
</file>