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89"/>
  </p:normalViewPr>
  <p:slideViewPr>
    <p:cSldViewPr snapToGrid="0" snapToObjects="1">
      <p:cViewPr varScale="1">
        <p:scale>
          <a:sx n="108" d="100"/>
          <a:sy n="108" d="100"/>
        </p:scale>
        <p:origin x="7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F0A1F4-8C26-E544-B583-747019ABDD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DB2160A-0E6D-784D-80B0-5158B01FF4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9A7A2FC-EBB8-A142-807E-4E1E0377B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BD93-F2FA-EA47-8336-28EC93F69FE4}" type="datetimeFigureOut">
              <a:rPr lang="pl-PL" smtClean="0"/>
              <a:t>15.04.2020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0E1F191-3544-F346-A700-184C925EF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4B7E934-6A7C-044C-8F04-2C1ABCCB1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FF9D7-0E23-B547-B5E3-228A45416EB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8030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03E59F-919B-514B-A29C-9075197DA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0DEE9A9-E26E-9740-8A52-A899FD18BD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A01BE17-DEC7-8148-84CF-15035EA91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BD93-F2FA-EA47-8336-28EC93F69FE4}" type="datetimeFigureOut">
              <a:rPr lang="pl-PL" smtClean="0"/>
              <a:t>15.04.2020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871B463-E612-DC49-B6AF-B3CA63833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C324BF3-A895-A944-A6D0-A93F02D10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FF9D7-0E23-B547-B5E3-228A45416EB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08281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39E45719-006D-6A45-990C-FD0533572E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5CED27A-2CA4-AA48-9F57-C3F16C855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FDF873D-5DB6-9743-BCE3-70BDE7C1C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BD93-F2FA-EA47-8336-28EC93F69FE4}" type="datetimeFigureOut">
              <a:rPr lang="pl-PL" smtClean="0"/>
              <a:t>15.04.2020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0A4FAD9-ADD9-5B48-8F76-6EB83596D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36DCD1F-7230-D340-93FB-D6296DD29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FF9D7-0E23-B547-B5E3-228A45416EB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2209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C4710B3-EC7A-6140-BF07-ED34B7385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A95B155-8C0A-B64B-8F14-01264CF26B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1235F11-E121-8741-B596-A49B7CF82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BD93-F2FA-EA47-8336-28EC93F69FE4}" type="datetimeFigureOut">
              <a:rPr lang="pl-PL" smtClean="0"/>
              <a:t>15.04.2020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4717F26-26B1-3D4B-AF0E-5B1D0BDFF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D270735-0A76-A44D-B544-A176B18DF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FF9D7-0E23-B547-B5E3-228A45416EB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3228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433610-3BD7-0343-BD23-C0D0C5AD5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261CFB7-0527-AA48-B4B4-4CE8233645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7D7F6CB-3FCA-604B-99DC-0BC6F0469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BD93-F2FA-EA47-8336-28EC93F69FE4}" type="datetimeFigureOut">
              <a:rPr lang="pl-PL" smtClean="0"/>
              <a:t>15.04.2020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3E35584-F64F-944A-9E5E-27C74F360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1F8AC63-A97F-8046-98CA-B614BEB03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FF9D7-0E23-B547-B5E3-228A45416EB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054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7B3C82-B868-BF45-8F06-44A3F6819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EC86FF-BF2E-4F42-BEEB-CA3743FE85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4EA20A2-915E-154A-BC73-D82E9D1085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857C353-DEF0-8649-8F56-DD8690A13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BD93-F2FA-EA47-8336-28EC93F69FE4}" type="datetimeFigureOut">
              <a:rPr lang="pl-PL" smtClean="0"/>
              <a:t>15.04.2020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34E8098-90D6-304B-AD22-92CF49C7A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7E98CB2-3E38-9C4E-8694-7A750EA2B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FF9D7-0E23-B547-B5E3-228A45416EB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7218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E288D4-9EA7-194A-AE38-44E072218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CBCE79D-A9D3-4E46-9335-F935E98D67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4ECCC3F-B575-A249-B319-1A37E775DE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04CF3F63-A8FC-1144-A355-9AC1924E07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D710176C-300B-EC4F-A01F-8A17DBE90A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8694F0CD-5B6E-B747-B427-D723E3C7A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BD93-F2FA-EA47-8336-28EC93F69FE4}" type="datetimeFigureOut">
              <a:rPr lang="pl-PL" smtClean="0"/>
              <a:t>15.04.2020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B58C853C-45A3-4742-A4A4-9EFACD164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A1B2A673-3396-5443-AD06-21105F424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FF9D7-0E23-B547-B5E3-228A45416EB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1670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996E85-7F1B-F946-BDC3-372599B3D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B436FA1E-82D6-9F44-9D77-0D1FB7825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BD93-F2FA-EA47-8336-28EC93F69FE4}" type="datetimeFigureOut">
              <a:rPr lang="pl-PL" smtClean="0"/>
              <a:t>15.04.2020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C45B8AB5-146A-604C-ADAA-F0B681CDE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3A97D6AD-F6D3-6D4B-8E82-97FC3FB36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FF9D7-0E23-B547-B5E3-228A45416EB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3990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C4A94187-D9FB-3244-8478-5CC283573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BD93-F2FA-EA47-8336-28EC93F69FE4}" type="datetimeFigureOut">
              <a:rPr lang="pl-PL" smtClean="0"/>
              <a:t>15.04.2020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AFFE77E8-AC27-1546-88AA-40C685D7A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6EA9585-85E5-CE48-8CA1-CE1990D6D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FF9D7-0E23-B547-B5E3-228A45416EB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694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14ED79-8591-D046-903F-B84F4285D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D409E9-4121-FA4B-894D-9C6521EBD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D8E3F0C-4841-F74B-A52C-41892E1485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D15D07E-3E64-BD41-B22F-33332A1FB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BD93-F2FA-EA47-8336-28EC93F69FE4}" type="datetimeFigureOut">
              <a:rPr lang="pl-PL" smtClean="0"/>
              <a:t>15.04.2020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200CC5E-90C9-FD48-826B-5250BAFAB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02E5AAD-14F5-FE48-89E2-57FD6A516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FF9D7-0E23-B547-B5E3-228A45416EB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4275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2FBA43-76C8-9B49-A40B-079699AFF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9ADF112F-B8D2-5E4B-B8C8-A28DFE9298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A81E355-6E62-BF4D-B938-44C06FE575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20FDF6E-756F-4D48-AB5C-0FBBE1A56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BD93-F2FA-EA47-8336-28EC93F69FE4}" type="datetimeFigureOut">
              <a:rPr lang="pl-PL" smtClean="0"/>
              <a:t>15.04.2020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982561E-C908-654D-A46C-E4F06D1AC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4188205-2433-DC40-9743-250DE86B9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FF9D7-0E23-B547-B5E3-228A45416EB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8744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F7B5E370-7EAC-F040-BE55-1FF47AB8E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62AA52E-3DD2-604C-B571-4671FE625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5246750-5B63-D340-BDA4-A762ED631F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0BD93-F2FA-EA47-8336-28EC93F69FE4}" type="datetimeFigureOut">
              <a:rPr lang="pl-PL" smtClean="0"/>
              <a:t>15.04.2020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3A16378-96AD-C049-892A-D7ED26F5C0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CEF6FF5-78CC-8941-ACC5-9D6F307E5E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FF9D7-0E23-B547-B5E3-228A45416EB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1467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39EFFA34-6E48-F648-ADCB-B7C5E89BF64C}"/>
              </a:ext>
            </a:extLst>
          </p:cNvPr>
          <p:cNvSpPr/>
          <p:nvPr/>
        </p:nvSpPr>
        <p:spPr>
          <a:xfrm>
            <a:off x="508042" y="504701"/>
            <a:ext cx="1145226" cy="95002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jedzenie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360DC97B-2390-F749-9923-F291C9A83173}"/>
              </a:ext>
            </a:extLst>
          </p:cNvPr>
          <p:cNvSpPr/>
          <p:nvPr/>
        </p:nvSpPr>
        <p:spPr>
          <a:xfrm>
            <a:off x="9711417" y="599703"/>
            <a:ext cx="1223158" cy="95002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zabawa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24841B6-7E80-8B4B-9647-977DDA540247}"/>
              </a:ext>
            </a:extLst>
          </p:cNvPr>
          <p:cNvSpPr/>
          <p:nvPr/>
        </p:nvSpPr>
        <p:spPr>
          <a:xfrm>
            <a:off x="5415148" y="3693227"/>
            <a:ext cx="1365662" cy="90252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wiedza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D79D8CF0-AA09-564F-98EF-D79EC9BD971B}"/>
              </a:ext>
            </a:extLst>
          </p:cNvPr>
          <p:cNvSpPr/>
          <p:nvPr/>
        </p:nvSpPr>
        <p:spPr>
          <a:xfrm>
            <a:off x="5415148" y="599703"/>
            <a:ext cx="1223158" cy="914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miłość</a:t>
            </a: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9CC5E879-0F3F-154B-9511-8A53780628B9}"/>
              </a:ext>
            </a:extLst>
          </p:cNvPr>
          <p:cNvSpPr/>
          <p:nvPr/>
        </p:nvSpPr>
        <p:spPr>
          <a:xfrm>
            <a:off x="1151908" y="5058888"/>
            <a:ext cx="1401288" cy="95002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nauka</a:t>
            </a: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7A8DEC86-86D3-B642-9702-4AEB5C6056F9}"/>
              </a:ext>
            </a:extLst>
          </p:cNvPr>
          <p:cNvSpPr/>
          <p:nvPr/>
        </p:nvSpPr>
        <p:spPr>
          <a:xfrm>
            <a:off x="10889673" y="3823855"/>
            <a:ext cx="1199408" cy="90252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zdrowie</a:t>
            </a: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8923772B-ACEA-5B47-9401-844527D01C35}"/>
              </a:ext>
            </a:extLst>
          </p:cNvPr>
          <p:cNvSpPr/>
          <p:nvPr/>
        </p:nvSpPr>
        <p:spPr>
          <a:xfrm>
            <a:off x="2375065" y="3004457"/>
            <a:ext cx="1258784" cy="95002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obowiązki</a:t>
            </a:r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A99EC931-CD9E-6E41-93C1-2B4B5245EEB3}"/>
              </a:ext>
            </a:extLst>
          </p:cNvPr>
          <p:cNvSpPr/>
          <p:nvPr/>
        </p:nvSpPr>
        <p:spPr>
          <a:xfrm>
            <a:off x="9476509" y="5997039"/>
            <a:ext cx="1246909" cy="72439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życie</a:t>
            </a:r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58A5C91-300E-4943-B9C9-6C7A7442AF9D}"/>
              </a:ext>
            </a:extLst>
          </p:cNvPr>
          <p:cNvSpPr/>
          <p:nvPr/>
        </p:nvSpPr>
        <p:spPr>
          <a:xfrm>
            <a:off x="8467106" y="2921330"/>
            <a:ext cx="1244311" cy="7718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hobby</a:t>
            </a:r>
          </a:p>
        </p:txBody>
      </p:sp>
      <p:sp>
        <p:nvSpPr>
          <p:cNvPr id="13" name="Owal 12">
            <a:extLst>
              <a:ext uri="{FF2B5EF4-FFF2-40B4-BE49-F238E27FC236}">
                <a16:creationId xmlns:a16="http://schemas.microsoft.com/office/drawing/2014/main" id="{DE7D3DF4-DC64-B448-95BF-2D2B2CDF1F84}"/>
              </a:ext>
            </a:extLst>
          </p:cNvPr>
          <p:cNvSpPr/>
          <p:nvPr/>
        </p:nvSpPr>
        <p:spPr>
          <a:xfrm>
            <a:off x="2766951" y="391885"/>
            <a:ext cx="1484416" cy="134191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lekarz</a:t>
            </a:r>
          </a:p>
        </p:txBody>
      </p:sp>
      <p:sp>
        <p:nvSpPr>
          <p:cNvPr id="14" name="Owal 13">
            <a:extLst>
              <a:ext uri="{FF2B5EF4-FFF2-40B4-BE49-F238E27FC236}">
                <a16:creationId xmlns:a16="http://schemas.microsoft.com/office/drawing/2014/main" id="{F38077D5-E87C-3B47-BF0F-00665E106573}"/>
              </a:ext>
            </a:extLst>
          </p:cNvPr>
          <p:cNvSpPr/>
          <p:nvPr/>
        </p:nvSpPr>
        <p:spPr>
          <a:xfrm>
            <a:off x="7802087" y="1140030"/>
            <a:ext cx="1367024" cy="133894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rodzice</a:t>
            </a:r>
          </a:p>
        </p:txBody>
      </p:sp>
      <p:sp>
        <p:nvSpPr>
          <p:cNvPr id="15" name="Owal 14">
            <a:extLst>
              <a:ext uri="{FF2B5EF4-FFF2-40B4-BE49-F238E27FC236}">
                <a16:creationId xmlns:a16="http://schemas.microsoft.com/office/drawing/2014/main" id="{1DA2379B-19FE-1F4A-998E-FED6EFF0E40B}"/>
              </a:ext>
            </a:extLst>
          </p:cNvPr>
          <p:cNvSpPr/>
          <p:nvPr/>
        </p:nvSpPr>
        <p:spPr>
          <a:xfrm>
            <a:off x="415636" y="2481943"/>
            <a:ext cx="1757548" cy="161504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dziadkowie</a:t>
            </a:r>
          </a:p>
        </p:txBody>
      </p:sp>
      <p:sp>
        <p:nvSpPr>
          <p:cNvPr id="16" name="Owal 15">
            <a:extLst>
              <a:ext uri="{FF2B5EF4-FFF2-40B4-BE49-F238E27FC236}">
                <a16:creationId xmlns:a16="http://schemas.microsoft.com/office/drawing/2014/main" id="{3B2C7ADF-BEE8-F444-B74D-F56762FBBD68}"/>
              </a:ext>
            </a:extLst>
          </p:cNvPr>
          <p:cNvSpPr/>
          <p:nvPr/>
        </p:nvSpPr>
        <p:spPr>
          <a:xfrm>
            <a:off x="3135086" y="4726379"/>
            <a:ext cx="1816923" cy="173973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rodzeństwo</a:t>
            </a:r>
          </a:p>
        </p:txBody>
      </p:sp>
      <p:sp>
        <p:nvSpPr>
          <p:cNvPr id="17" name="Owal 16">
            <a:extLst>
              <a:ext uri="{FF2B5EF4-FFF2-40B4-BE49-F238E27FC236}">
                <a16:creationId xmlns:a16="http://schemas.microsoft.com/office/drawing/2014/main" id="{F3226BC9-1926-774C-8678-347DCAA9B650}"/>
              </a:ext>
            </a:extLst>
          </p:cNvPr>
          <p:cNvSpPr/>
          <p:nvPr/>
        </p:nvSpPr>
        <p:spPr>
          <a:xfrm>
            <a:off x="8467106" y="4251366"/>
            <a:ext cx="1662546" cy="146660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nauczyciel</a:t>
            </a:r>
          </a:p>
        </p:txBody>
      </p:sp>
      <p:sp>
        <p:nvSpPr>
          <p:cNvPr id="18" name="Owal 17">
            <a:extLst>
              <a:ext uri="{FF2B5EF4-FFF2-40B4-BE49-F238E27FC236}">
                <a16:creationId xmlns:a16="http://schemas.microsoft.com/office/drawing/2014/main" id="{7DE08D30-2B24-1B45-A1C4-1D7EF3498247}"/>
              </a:ext>
            </a:extLst>
          </p:cNvPr>
          <p:cNvSpPr/>
          <p:nvPr/>
        </p:nvSpPr>
        <p:spPr>
          <a:xfrm>
            <a:off x="6282047" y="5332021"/>
            <a:ext cx="1246908" cy="1140031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rolnik</a:t>
            </a:r>
          </a:p>
        </p:txBody>
      </p:sp>
      <p:sp>
        <p:nvSpPr>
          <p:cNvPr id="19" name="Owal 18">
            <a:extLst>
              <a:ext uri="{FF2B5EF4-FFF2-40B4-BE49-F238E27FC236}">
                <a16:creationId xmlns:a16="http://schemas.microsoft.com/office/drawing/2014/main" id="{95C518C1-C3D7-0E4E-81F8-B11D80B9DC85}"/>
              </a:ext>
            </a:extLst>
          </p:cNvPr>
          <p:cNvSpPr/>
          <p:nvPr/>
        </p:nvSpPr>
        <p:spPr>
          <a:xfrm>
            <a:off x="4631377" y="2090056"/>
            <a:ext cx="1464623" cy="133894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koledzy</a:t>
            </a:r>
          </a:p>
        </p:txBody>
      </p:sp>
    </p:spTree>
    <p:extLst>
      <p:ext uri="{BB962C8B-B14F-4D97-AF65-F5344CB8AC3E}">
        <p14:creationId xmlns:p14="http://schemas.microsoft.com/office/powerpoint/2010/main" val="389156661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16</Words>
  <Application>Microsoft Macintosh PowerPoint</Application>
  <PresentationFormat>Panoramiczny</PresentationFormat>
  <Paragraphs>16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Artur Andrzejuk</dc:creator>
  <cp:lastModifiedBy>Artur Andrzejuk</cp:lastModifiedBy>
  <cp:revision>2</cp:revision>
  <dcterms:created xsi:type="dcterms:W3CDTF">2020-04-15T17:36:15Z</dcterms:created>
  <dcterms:modified xsi:type="dcterms:W3CDTF">2020-04-15T17:49:30Z</dcterms:modified>
</cp:coreProperties>
</file>