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323" r:id="rId3"/>
    <p:sldId id="314" r:id="rId4"/>
    <p:sldId id="318" r:id="rId5"/>
    <p:sldId id="315" r:id="rId6"/>
    <p:sldId id="320" r:id="rId7"/>
    <p:sldId id="258" r:id="rId8"/>
    <p:sldId id="328" r:id="rId9"/>
    <p:sldId id="321" r:id="rId10"/>
    <p:sldId id="259" r:id="rId11"/>
    <p:sldId id="325" r:id="rId12"/>
    <p:sldId id="324" r:id="rId13"/>
    <p:sldId id="329" r:id="rId14"/>
    <p:sldId id="326" r:id="rId15"/>
    <p:sldId id="296" r:id="rId16"/>
    <p:sldId id="297" r:id="rId17"/>
    <p:sldId id="327" r:id="rId18"/>
    <p:sldId id="303" r:id="rId19"/>
    <p:sldId id="304" r:id="rId20"/>
    <p:sldId id="322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0B0EC8-509F-4E4A-97F1-3BF66EEF1F52}" v="43" dt="2024-03-19T09:11:21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1" d="100"/>
          <a:sy n="151" d="100"/>
        </p:scale>
        <p:origin x="2094" y="15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iej Sikorski" userId="627da3593609ecc0" providerId="LiveId" clId="{26A54893-2D4B-4887-8372-B6F527295FCD}"/>
    <pc:docChg chg="undo custSel addSld delSld modSld sldOrd">
      <pc:chgData name="Maciej Sikorski" userId="627da3593609ecc0" providerId="LiveId" clId="{26A54893-2D4B-4887-8372-B6F527295FCD}" dt="2022-10-12T11:14:51.499" v="6370"/>
      <pc:docMkLst>
        <pc:docMk/>
      </pc:docMkLst>
      <pc:sldChg chg="modSp mod modAnim">
        <pc:chgData name="Maciej Sikorski" userId="627da3593609ecc0" providerId="LiveId" clId="{26A54893-2D4B-4887-8372-B6F527295FCD}" dt="2022-10-12T11:08:26.138" v="6337"/>
        <pc:sldMkLst>
          <pc:docMk/>
          <pc:sldMk cId="0" sldId="256"/>
        </pc:sldMkLst>
        <pc:spChg chg="mod">
          <ac:chgData name="Maciej Sikorski" userId="627da3593609ecc0" providerId="LiveId" clId="{26A54893-2D4B-4887-8372-B6F527295FCD}" dt="2022-10-06T09:53:32.234" v="4" actId="14100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 modAnim">
        <pc:chgData name="Maciej Sikorski" userId="627da3593609ecc0" providerId="LiveId" clId="{26A54893-2D4B-4887-8372-B6F527295FCD}" dt="2022-10-12T11:09:42.116" v="6344"/>
        <pc:sldMkLst>
          <pc:docMk/>
          <pc:sldMk cId="0" sldId="257"/>
        </pc:sldMkLst>
        <pc:spChg chg="mod">
          <ac:chgData name="Maciej Sikorski" userId="627da3593609ecc0" providerId="LiveId" clId="{26A54893-2D4B-4887-8372-B6F527295FCD}" dt="2022-10-06T10:06:07.620" v="497" actId="122"/>
          <ac:spMkLst>
            <pc:docMk/>
            <pc:sldMk cId="0" sldId="257"/>
            <ac:spMk id="5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19:24.267" v="852" actId="20577"/>
          <ac:spMkLst>
            <pc:docMk/>
            <pc:sldMk cId="0" sldId="257"/>
            <ac:spMk id="11" creationId="{2A04644A-02A5-48C6-AC30-DB80BEA15D42}"/>
          </ac:spMkLst>
        </pc:spChg>
        <pc:picChg chg="del">
          <ac:chgData name="Maciej Sikorski" userId="627da3593609ecc0" providerId="LiveId" clId="{26A54893-2D4B-4887-8372-B6F527295FCD}" dt="2022-10-06T10:06:10.989" v="498" actId="478"/>
          <ac:picMkLst>
            <pc:docMk/>
            <pc:sldMk cId="0" sldId="257"/>
            <ac:picMk id="3" creationId="{91713240-F56F-47AE-B24D-225E479F8C68}"/>
          </ac:picMkLst>
        </pc:picChg>
        <pc:picChg chg="add mod ord">
          <ac:chgData name="Maciej Sikorski" userId="627da3593609ecc0" providerId="LiveId" clId="{26A54893-2D4B-4887-8372-B6F527295FCD}" dt="2022-10-06T10:06:31.507" v="502" actId="1076"/>
          <ac:picMkLst>
            <pc:docMk/>
            <pc:sldMk cId="0" sldId="257"/>
            <ac:picMk id="4" creationId="{60334C6A-D290-701E-8B75-D13D73FA6461}"/>
          </ac:picMkLst>
        </pc:picChg>
      </pc:sldChg>
      <pc:sldChg chg="modSp mod modAnim">
        <pc:chgData name="Maciej Sikorski" userId="627da3593609ecc0" providerId="LiveId" clId="{26A54893-2D4B-4887-8372-B6F527295FCD}" dt="2022-10-12T11:09:28.945" v="6343"/>
        <pc:sldMkLst>
          <pc:docMk/>
          <pc:sldMk cId="0" sldId="258"/>
        </pc:sldMkLst>
        <pc:spChg chg="mod">
          <ac:chgData name="Maciej Sikorski" userId="627da3593609ecc0" providerId="LiveId" clId="{26A54893-2D4B-4887-8372-B6F527295FCD}" dt="2022-10-06T09:53:43.388" v="18" actId="20577"/>
          <ac:spMkLst>
            <pc:docMk/>
            <pc:sldMk cId="0" sldId="258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00:24.292" v="465" actId="20577"/>
          <ac:spMkLst>
            <pc:docMk/>
            <pc:sldMk cId="0" sldId="258"/>
            <ac:spMk id="3" creationId="{00000000-0000-0000-0000-000000000000}"/>
          </ac:spMkLst>
        </pc:spChg>
      </pc:sldChg>
      <pc:sldChg chg="addSp delSp modSp mod delAnim modAnim">
        <pc:chgData name="Maciej Sikorski" userId="627da3593609ecc0" providerId="LiveId" clId="{26A54893-2D4B-4887-8372-B6F527295FCD}" dt="2022-10-12T11:09:56.625" v="6346"/>
        <pc:sldMkLst>
          <pc:docMk/>
          <pc:sldMk cId="0" sldId="259"/>
        </pc:sldMkLst>
        <pc:spChg chg="mod">
          <ac:chgData name="Maciej Sikorski" userId="627da3593609ecc0" providerId="LiveId" clId="{26A54893-2D4B-4887-8372-B6F527295FCD}" dt="2022-10-06T10:19:34.076" v="853" actId="20577"/>
          <ac:spMkLst>
            <pc:docMk/>
            <pc:sldMk cId="0" sldId="259"/>
            <ac:spMk id="15" creationId="{00000000-0000-0000-0000-000000000000}"/>
          </ac:spMkLst>
        </pc:spChg>
        <pc:picChg chg="add del mod">
          <ac:chgData name="Maciej Sikorski" userId="627da3593609ecc0" providerId="LiveId" clId="{26A54893-2D4B-4887-8372-B6F527295FCD}" dt="2022-10-06T11:03:13.285" v="1552" actId="478"/>
          <ac:picMkLst>
            <pc:docMk/>
            <pc:sldMk cId="0" sldId="259"/>
            <ac:picMk id="4" creationId="{738A0A2B-FB67-0167-47D3-F87E4CAF56DB}"/>
          </ac:picMkLst>
        </pc:picChg>
        <pc:picChg chg="mod">
          <ac:chgData name="Maciej Sikorski" userId="627da3593609ecc0" providerId="LiveId" clId="{26A54893-2D4B-4887-8372-B6F527295FCD}" dt="2022-10-06T11:03:28.878" v="1562" actId="1036"/>
          <ac:picMkLst>
            <pc:docMk/>
            <pc:sldMk cId="0" sldId="259"/>
            <ac:picMk id="5" creationId="{E416850A-57D9-4654-BF18-E192ED79066D}"/>
          </ac:picMkLst>
        </pc:picChg>
        <pc:picChg chg="add mod">
          <ac:chgData name="Maciej Sikorski" userId="627da3593609ecc0" providerId="LiveId" clId="{26A54893-2D4B-4887-8372-B6F527295FCD}" dt="2022-10-06T11:03:25.145" v="1559" actId="1076"/>
          <ac:picMkLst>
            <pc:docMk/>
            <pc:sldMk cId="0" sldId="259"/>
            <ac:picMk id="7" creationId="{6498E3E6-FAB5-20C5-6EA7-2F9CA6FB9D65}"/>
          </ac:picMkLst>
        </pc:picChg>
        <pc:picChg chg="del">
          <ac:chgData name="Maciej Sikorski" userId="627da3593609ecc0" providerId="LiveId" clId="{26A54893-2D4B-4887-8372-B6F527295FCD}" dt="2022-10-06T10:19:37.021" v="854" actId="478"/>
          <ac:picMkLst>
            <pc:docMk/>
            <pc:sldMk cId="0" sldId="259"/>
            <ac:picMk id="10" creationId="{2E26DA80-58D2-4107-88E2-04374584F8C5}"/>
          </ac:picMkLst>
        </pc:picChg>
      </pc:sldChg>
      <pc:sldChg chg="addSp delSp modSp mod delAnim modAnim">
        <pc:chgData name="Maciej Sikorski" userId="627da3593609ecc0" providerId="LiveId" clId="{26A54893-2D4B-4887-8372-B6F527295FCD}" dt="2022-10-12T11:10:44.414" v="6349"/>
        <pc:sldMkLst>
          <pc:docMk/>
          <pc:sldMk cId="0" sldId="260"/>
        </pc:sldMkLst>
        <pc:spChg chg="mod">
          <ac:chgData name="Maciej Sikorski" userId="627da3593609ecc0" providerId="LiveId" clId="{26A54893-2D4B-4887-8372-B6F527295FCD}" dt="2022-10-06T10:21:18.337" v="881" actId="20577"/>
          <ac:spMkLst>
            <pc:docMk/>
            <pc:sldMk cId="0" sldId="260"/>
            <ac:spMk id="11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25:56.719" v="966" actId="20577"/>
          <ac:spMkLst>
            <pc:docMk/>
            <pc:sldMk cId="0" sldId="260"/>
            <ac:spMk id="12" creationId="{00000000-0000-0000-0000-000000000000}"/>
          </ac:spMkLst>
        </pc:spChg>
        <pc:picChg chg="add mod ord">
          <ac:chgData name="Maciej Sikorski" userId="627da3593609ecc0" providerId="LiveId" clId="{26A54893-2D4B-4887-8372-B6F527295FCD}" dt="2022-10-06T10:24:40.905" v="934" actId="167"/>
          <ac:picMkLst>
            <pc:docMk/>
            <pc:sldMk cId="0" sldId="260"/>
            <ac:picMk id="5" creationId="{B60D0067-D59F-B4D8-83C9-E8C438E65FC9}"/>
          </ac:picMkLst>
        </pc:picChg>
        <pc:picChg chg="add mod">
          <ac:chgData name="Maciej Sikorski" userId="627da3593609ecc0" providerId="LiveId" clId="{26A54893-2D4B-4887-8372-B6F527295FCD}" dt="2022-10-06T10:24:46.046" v="935" actId="1076"/>
          <ac:picMkLst>
            <pc:docMk/>
            <pc:sldMk cId="0" sldId="260"/>
            <ac:picMk id="7" creationId="{7D0C4027-33BE-BE6A-B0EC-1CCCEB051DCD}"/>
          </ac:picMkLst>
        </pc:picChg>
        <pc:picChg chg="add mod">
          <ac:chgData name="Maciej Sikorski" userId="627da3593609ecc0" providerId="LiveId" clId="{26A54893-2D4B-4887-8372-B6F527295FCD}" dt="2022-10-06T10:24:52.474" v="936" actId="1076"/>
          <ac:picMkLst>
            <pc:docMk/>
            <pc:sldMk cId="0" sldId="260"/>
            <ac:picMk id="14" creationId="{680BC41A-EC53-E406-95C6-6243111DBB71}"/>
          </ac:picMkLst>
        </pc:picChg>
        <pc:picChg chg="del">
          <ac:chgData name="Maciej Sikorski" userId="627da3593609ecc0" providerId="LiveId" clId="{26A54893-2D4B-4887-8372-B6F527295FCD}" dt="2022-10-06T10:20:33.279" v="860" actId="478"/>
          <ac:picMkLst>
            <pc:docMk/>
            <pc:sldMk cId="0" sldId="260"/>
            <ac:picMk id="15" creationId="{6F92866F-58B8-4344-968C-C380750A09E6}"/>
          </ac:picMkLst>
        </pc:picChg>
        <pc:picChg chg="del">
          <ac:chgData name="Maciej Sikorski" userId="627da3593609ecc0" providerId="LiveId" clId="{26A54893-2D4B-4887-8372-B6F527295FCD}" dt="2022-10-06T10:20:32.662" v="859" actId="478"/>
          <ac:picMkLst>
            <pc:docMk/>
            <pc:sldMk cId="0" sldId="260"/>
            <ac:picMk id="17" creationId="{F243D585-891A-4A2F-BA0F-F27BF9E71319}"/>
          </ac:picMkLst>
        </pc:picChg>
        <pc:picChg chg="del">
          <ac:chgData name="Maciej Sikorski" userId="627da3593609ecc0" providerId="LiveId" clId="{26A54893-2D4B-4887-8372-B6F527295FCD}" dt="2022-10-06T10:20:33.858" v="861" actId="478"/>
          <ac:picMkLst>
            <pc:docMk/>
            <pc:sldMk cId="0" sldId="260"/>
            <ac:picMk id="19" creationId="{84ECD6D4-1C6F-440F-9029-0F83B02CB87E}"/>
          </ac:picMkLst>
        </pc:picChg>
        <pc:picChg chg="del">
          <ac:chgData name="Maciej Sikorski" userId="627da3593609ecc0" providerId="LiveId" clId="{26A54893-2D4B-4887-8372-B6F527295FCD}" dt="2022-10-06T10:20:34.767" v="862" actId="478"/>
          <ac:picMkLst>
            <pc:docMk/>
            <pc:sldMk cId="0" sldId="260"/>
            <ac:picMk id="21" creationId="{D924A75C-336F-4CC0-A0A0-BB1E2AB2B3F6}"/>
          </ac:picMkLst>
        </pc:picChg>
      </pc:sldChg>
      <pc:sldChg chg="del">
        <pc:chgData name="Maciej Sikorski" userId="627da3593609ecc0" providerId="LiveId" clId="{26A54893-2D4B-4887-8372-B6F527295FCD}" dt="2022-10-06T10:25:05.418" v="937" actId="47"/>
        <pc:sldMkLst>
          <pc:docMk/>
          <pc:sldMk cId="0" sldId="261"/>
        </pc:sldMkLst>
      </pc:sldChg>
      <pc:sldChg chg="del">
        <pc:chgData name="Maciej Sikorski" userId="627da3593609ecc0" providerId="LiveId" clId="{26A54893-2D4B-4887-8372-B6F527295FCD}" dt="2022-10-06T10:25:07.138" v="938" actId="47"/>
        <pc:sldMkLst>
          <pc:docMk/>
          <pc:sldMk cId="0" sldId="262"/>
        </pc:sldMkLst>
      </pc:sldChg>
      <pc:sldChg chg="del">
        <pc:chgData name="Maciej Sikorski" userId="627da3593609ecc0" providerId="LiveId" clId="{26A54893-2D4B-4887-8372-B6F527295FCD}" dt="2022-10-06T10:25:08.595" v="939" actId="47"/>
        <pc:sldMkLst>
          <pc:docMk/>
          <pc:sldMk cId="0" sldId="263"/>
        </pc:sldMkLst>
      </pc:sldChg>
      <pc:sldChg chg="del">
        <pc:chgData name="Maciej Sikorski" userId="627da3593609ecc0" providerId="LiveId" clId="{26A54893-2D4B-4887-8372-B6F527295FCD}" dt="2022-10-06T10:25:10.870" v="941" actId="47"/>
        <pc:sldMkLst>
          <pc:docMk/>
          <pc:sldMk cId="0" sldId="264"/>
        </pc:sldMkLst>
      </pc:sldChg>
      <pc:sldChg chg="del">
        <pc:chgData name="Maciej Sikorski" userId="627da3593609ecc0" providerId="LiveId" clId="{26A54893-2D4B-4887-8372-B6F527295FCD}" dt="2022-10-06T10:25:11.565" v="942" actId="47"/>
        <pc:sldMkLst>
          <pc:docMk/>
          <pc:sldMk cId="0" sldId="265"/>
        </pc:sldMkLst>
      </pc:sldChg>
      <pc:sldChg chg="del">
        <pc:chgData name="Maciej Sikorski" userId="627da3593609ecc0" providerId="LiveId" clId="{26A54893-2D4B-4887-8372-B6F527295FCD}" dt="2022-10-06T10:25:12.806" v="944" actId="47"/>
        <pc:sldMkLst>
          <pc:docMk/>
          <pc:sldMk cId="0" sldId="266"/>
        </pc:sldMkLst>
      </pc:sldChg>
      <pc:sldChg chg="del">
        <pc:chgData name="Maciej Sikorski" userId="627da3593609ecc0" providerId="LiveId" clId="{26A54893-2D4B-4887-8372-B6F527295FCD}" dt="2022-10-06T10:25:13.491" v="945" actId="47"/>
        <pc:sldMkLst>
          <pc:docMk/>
          <pc:sldMk cId="0" sldId="267"/>
        </pc:sldMkLst>
      </pc:sldChg>
      <pc:sldChg chg="del">
        <pc:chgData name="Maciej Sikorski" userId="627da3593609ecc0" providerId="LiveId" clId="{26A54893-2D4B-4887-8372-B6F527295FCD}" dt="2022-10-06T10:25:16.346" v="948" actId="47"/>
        <pc:sldMkLst>
          <pc:docMk/>
          <pc:sldMk cId="0" sldId="268"/>
        </pc:sldMkLst>
      </pc:sldChg>
      <pc:sldChg chg="del">
        <pc:chgData name="Maciej Sikorski" userId="627da3593609ecc0" providerId="LiveId" clId="{26A54893-2D4B-4887-8372-B6F527295FCD}" dt="2022-10-06T10:25:17.785" v="951" actId="47"/>
        <pc:sldMkLst>
          <pc:docMk/>
          <pc:sldMk cId="0" sldId="269"/>
        </pc:sldMkLst>
      </pc:sldChg>
      <pc:sldChg chg="del">
        <pc:chgData name="Maciej Sikorski" userId="627da3593609ecc0" providerId="LiveId" clId="{26A54893-2D4B-4887-8372-B6F527295FCD}" dt="2022-10-06T10:25:25.944" v="965" actId="47"/>
        <pc:sldMkLst>
          <pc:docMk/>
          <pc:sldMk cId="0" sldId="274"/>
        </pc:sldMkLst>
      </pc:sldChg>
      <pc:sldChg chg="del">
        <pc:chgData name="Maciej Sikorski" userId="627da3593609ecc0" providerId="LiveId" clId="{26A54893-2D4B-4887-8372-B6F527295FCD}" dt="2022-10-06T10:25:09.914" v="940" actId="47"/>
        <pc:sldMkLst>
          <pc:docMk/>
          <pc:sldMk cId="368435161" sldId="276"/>
        </pc:sldMkLst>
      </pc:sldChg>
      <pc:sldChg chg="del">
        <pc:chgData name="Maciej Sikorski" userId="627da3593609ecc0" providerId="LiveId" clId="{26A54893-2D4B-4887-8372-B6F527295FCD}" dt="2022-10-06T10:25:12.173" v="943" actId="47"/>
        <pc:sldMkLst>
          <pc:docMk/>
          <pc:sldMk cId="3448768514" sldId="277"/>
        </pc:sldMkLst>
      </pc:sldChg>
      <pc:sldChg chg="del">
        <pc:chgData name="Maciej Sikorski" userId="627da3593609ecc0" providerId="LiveId" clId="{26A54893-2D4B-4887-8372-B6F527295FCD}" dt="2022-10-06T10:25:14.795" v="946" actId="47"/>
        <pc:sldMkLst>
          <pc:docMk/>
          <pc:sldMk cId="2681063238" sldId="278"/>
        </pc:sldMkLst>
      </pc:sldChg>
      <pc:sldChg chg="del">
        <pc:chgData name="Maciej Sikorski" userId="627da3593609ecc0" providerId="LiveId" clId="{26A54893-2D4B-4887-8372-B6F527295FCD}" dt="2022-10-06T10:25:15.998" v="947" actId="47"/>
        <pc:sldMkLst>
          <pc:docMk/>
          <pc:sldMk cId="3953792425" sldId="279"/>
        </pc:sldMkLst>
      </pc:sldChg>
      <pc:sldChg chg="del">
        <pc:chgData name="Maciej Sikorski" userId="627da3593609ecc0" providerId="LiveId" clId="{26A54893-2D4B-4887-8372-B6F527295FCD}" dt="2022-10-06T10:25:17.337" v="950" actId="47"/>
        <pc:sldMkLst>
          <pc:docMk/>
          <pc:sldMk cId="3091638424" sldId="280"/>
        </pc:sldMkLst>
      </pc:sldChg>
      <pc:sldChg chg="del">
        <pc:chgData name="Maciej Sikorski" userId="627da3593609ecc0" providerId="LiveId" clId="{26A54893-2D4B-4887-8372-B6F527295FCD}" dt="2022-10-06T10:25:16.785" v="949" actId="47"/>
        <pc:sldMkLst>
          <pc:docMk/>
          <pc:sldMk cId="1549121567" sldId="281"/>
        </pc:sldMkLst>
      </pc:sldChg>
      <pc:sldChg chg="del">
        <pc:chgData name="Maciej Sikorski" userId="627da3593609ecc0" providerId="LiveId" clId="{26A54893-2D4B-4887-8372-B6F527295FCD}" dt="2022-10-06T10:25:18.625" v="952" actId="47"/>
        <pc:sldMkLst>
          <pc:docMk/>
          <pc:sldMk cId="1616237989" sldId="282"/>
        </pc:sldMkLst>
      </pc:sldChg>
      <pc:sldChg chg="del">
        <pc:chgData name="Maciej Sikorski" userId="627da3593609ecc0" providerId="LiveId" clId="{26A54893-2D4B-4887-8372-B6F527295FCD}" dt="2022-10-06T10:25:19.227" v="953" actId="47"/>
        <pc:sldMkLst>
          <pc:docMk/>
          <pc:sldMk cId="2581261566" sldId="283"/>
        </pc:sldMkLst>
      </pc:sldChg>
      <pc:sldChg chg="del">
        <pc:chgData name="Maciej Sikorski" userId="627da3593609ecc0" providerId="LiveId" clId="{26A54893-2D4B-4887-8372-B6F527295FCD}" dt="2022-10-06T10:25:20.113" v="954" actId="47"/>
        <pc:sldMkLst>
          <pc:docMk/>
          <pc:sldMk cId="1568259720" sldId="284"/>
        </pc:sldMkLst>
      </pc:sldChg>
      <pc:sldChg chg="del">
        <pc:chgData name="Maciej Sikorski" userId="627da3593609ecc0" providerId="LiveId" clId="{26A54893-2D4B-4887-8372-B6F527295FCD}" dt="2022-10-06T10:25:20.746" v="955" actId="47"/>
        <pc:sldMkLst>
          <pc:docMk/>
          <pc:sldMk cId="4196074287" sldId="285"/>
        </pc:sldMkLst>
      </pc:sldChg>
      <pc:sldChg chg="del">
        <pc:chgData name="Maciej Sikorski" userId="627da3593609ecc0" providerId="LiveId" clId="{26A54893-2D4B-4887-8372-B6F527295FCD}" dt="2022-10-06T10:25:21.464" v="956" actId="47"/>
        <pc:sldMkLst>
          <pc:docMk/>
          <pc:sldMk cId="4103259690" sldId="286"/>
        </pc:sldMkLst>
      </pc:sldChg>
      <pc:sldChg chg="del">
        <pc:chgData name="Maciej Sikorski" userId="627da3593609ecc0" providerId="LiveId" clId="{26A54893-2D4B-4887-8372-B6F527295FCD}" dt="2022-10-06T10:25:21.865" v="957" actId="47"/>
        <pc:sldMkLst>
          <pc:docMk/>
          <pc:sldMk cId="172066138" sldId="287"/>
        </pc:sldMkLst>
      </pc:sldChg>
      <pc:sldChg chg="del">
        <pc:chgData name="Maciej Sikorski" userId="627da3593609ecc0" providerId="LiveId" clId="{26A54893-2D4B-4887-8372-B6F527295FCD}" dt="2022-10-06T10:25:22.350" v="958" actId="47"/>
        <pc:sldMkLst>
          <pc:docMk/>
          <pc:sldMk cId="1028235251" sldId="288"/>
        </pc:sldMkLst>
      </pc:sldChg>
      <pc:sldChg chg="del">
        <pc:chgData name="Maciej Sikorski" userId="627da3593609ecc0" providerId="LiveId" clId="{26A54893-2D4B-4887-8372-B6F527295FCD}" dt="2022-10-06T10:25:22.783" v="959" actId="47"/>
        <pc:sldMkLst>
          <pc:docMk/>
          <pc:sldMk cId="1604328240" sldId="289"/>
        </pc:sldMkLst>
      </pc:sldChg>
      <pc:sldChg chg="del">
        <pc:chgData name="Maciej Sikorski" userId="627da3593609ecc0" providerId="LiveId" clId="{26A54893-2D4B-4887-8372-B6F527295FCD}" dt="2022-10-06T10:25:23.152" v="960" actId="47"/>
        <pc:sldMkLst>
          <pc:docMk/>
          <pc:sldMk cId="2423456887" sldId="290"/>
        </pc:sldMkLst>
      </pc:sldChg>
      <pc:sldChg chg="del">
        <pc:chgData name="Maciej Sikorski" userId="627da3593609ecc0" providerId="LiveId" clId="{26A54893-2D4B-4887-8372-B6F527295FCD}" dt="2022-10-06T10:25:23.886" v="962" actId="47"/>
        <pc:sldMkLst>
          <pc:docMk/>
          <pc:sldMk cId="3135758440" sldId="291"/>
        </pc:sldMkLst>
      </pc:sldChg>
      <pc:sldChg chg="del">
        <pc:chgData name="Maciej Sikorski" userId="627da3593609ecc0" providerId="LiveId" clId="{26A54893-2D4B-4887-8372-B6F527295FCD}" dt="2022-10-06T10:25:23.516" v="961" actId="47"/>
        <pc:sldMkLst>
          <pc:docMk/>
          <pc:sldMk cId="2794196037" sldId="292"/>
        </pc:sldMkLst>
      </pc:sldChg>
      <pc:sldChg chg="del">
        <pc:chgData name="Maciej Sikorski" userId="627da3593609ecc0" providerId="LiveId" clId="{26A54893-2D4B-4887-8372-B6F527295FCD}" dt="2022-10-06T10:25:24.587" v="963" actId="47"/>
        <pc:sldMkLst>
          <pc:docMk/>
          <pc:sldMk cId="1350310349" sldId="293"/>
        </pc:sldMkLst>
      </pc:sldChg>
      <pc:sldChg chg="del">
        <pc:chgData name="Maciej Sikorski" userId="627da3593609ecc0" providerId="LiveId" clId="{26A54893-2D4B-4887-8372-B6F527295FCD}" dt="2022-10-06T10:25:24.967" v="964" actId="47"/>
        <pc:sldMkLst>
          <pc:docMk/>
          <pc:sldMk cId="4112502118" sldId="294"/>
        </pc:sldMkLst>
      </pc:sldChg>
      <pc:sldChg chg="modSp add mod ord modAnim">
        <pc:chgData name="Maciej Sikorski" userId="627da3593609ecc0" providerId="LiveId" clId="{26A54893-2D4B-4887-8372-B6F527295FCD}" dt="2022-10-12T11:08:37.794" v="6338"/>
        <pc:sldMkLst>
          <pc:docMk/>
          <pc:sldMk cId="2450729911" sldId="295"/>
        </pc:sldMkLst>
        <pc:spChg chg="mod">
          <ac:chgData name="Maciej Sikorski" userId="627da3593609ecc0" providerId="LiveId" clId="{26A54893-2D4B-4887-8372-B6F527295FCD}" dt="2022-10-06T09:54:25.208" v="68" actId="27636"/>
          <ac:spMkLst>
            <pc:docMk/>
            <pc:sldMk cId="2450729911" sldId="295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09:55:31.357" v="215" actId="20577"/>
          <ac:spMkLst>
            <pc:docMk/>
            <pc:sldMk cId="2450729911" sldId="295"/>
            <ac:spMk id="3" creationId="{00000000-0000-0000-0000-000000000000}"/>
          </ac:spMkLst>
        </pc:spChg>
      </pc:sldChg>
      <pc:sldChg chg="addSp delSp modSp add mod delAnim modAnim">
        <pc:chgData name="Maciej Sikorski" userId="627da3593609ecc0" providerId="LiveId" clId="{26A54893-2D4B-4887-8372-B6F527295FCD}" dt="2022-10-12T11:11:10.649" v="6352"/>
        <pc:sldMkLst>
          <pc:docMk/>
          <pc:sldMk cId="4118708988" sldId="296"/>
        </pc:sldMkLst>
        <pc:spChg chg="mod">
          <ac:chgData name="Maciej Sikorski" userId="627da3593609ecc0" providerId="LiveId" clId="{26A54893-2D4B-4887-8372-B6F527295FCD}" dt="2022-10-06T10:31:02.068" v="1111" actId="20577"/>
          <ac:spMkLst>
            <pc:docMk/>
            <pc:sldMk cId="4118708988" sldId="296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43:12.150" v="1335" actId="1076"/>
          <ac:spMkLst>
            <pc:docMk/>
            <pc:sldMk cId="4118708988" sldId="296"/>
            <ac:spMk id="3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44:59.154" v="1355" actId="1076"/>
          <ac:spMkLst>
            <pc:docMk/>
            <pc:sldMk cId="4118708988" sldId="296"/>
            <ac:spMk id="11" creationId="{00000000-0000-0000-0000-000000000000}"/>
          </ac:spMkLst>
        </pc:spChg>
        <pc:spChg chg="del">
          <ac:chgData name="Maciej Sikorski" userId="627da3593609ecc0" providerId="LiveId" clId="{26A54893-2D4B-4887-8372-B6F527295FCD}" dt="2022-10-06T10:28:14.526" v="1069" actId="478"/>
          <ac:spMkLst>
            <pc:docMk/>
            <pc:sldMk cId="4118708988" sldId="296"/>
            <ac:spMk id="12" creationId="{00000000-0000-0000-0000-000000000000}"/>
          </ac:spMkLst>
        </pc:spChg>
        <pc:spChg chg="add mod">
          <ac:chgData name="Maciej Sikorski" userId="627da3593609ecc0" providerId="LiveId" clId="{26A54893-2D4B-4887-8372-B6F527295FCD}" dt="2022-10-06T10:45:17.270" v="1360" actId="1076"/>
          <ac:spMkLst>
            <pc:docMk/>
            <pc:sldMk cId="4118708988" sldId="296"/>
            <ac:spMk id="18" creationId="{A92F544E-5575-FA8B-194D-63B525028402}"/>
          </ac:spMkLst>
        </pc:spChg>
        <pc:picChg chg="del">
          <ac:chgData name="Maciej Sikorski" userId="627da3593609ecc0" providerId="LiveId" clId="{26A54893-2D4B-4887-8372-B6F527295FCD}" dt="2022-10-06T10:26:55.013" v="968" actId="478"/>
          <ac:picMkLst>
            <pc:docMk/>
            <pc:sldMk cId="4118708988" sldId="296"/>
            <ac:picMk id="5" creationId="{B60D0067-D59F-B4D8-83C9-E8C438E65FC9}"/>
          </ac:picMkLst>
        </pc:picChg>
        <pc:picChg chg="add mod">
          <ac:chgData name="Maciej Sikorski" userId="627da3593609ecc0" providerId="LiveId" clId="{26A54893-2D4B-4887-8372-B6F527295FCD}" dt="2022-10-06T10:43:14.998" v="1336" actId="1076"/>
          <ac:picMkLst>
            <pc:docMk/>
            <pc:sldMk cId="4118708988" sldId="296"/>
            <ac:picMk id="6" creationId="{B6137C59-680D-2B22-162C-9E1A2BF034C2}"/>
          </ac:picMkLst>
        </pc:picChg>
        <pc:picChg chg="del">
          <ac:chgData name="Maciej Sikorski" userId="627da3593609ecc0" providerId="LiveId" clId="{26A54893-2D4B-4887-8372-B6F527295FCD}" dt="2022-10-06T10:26:55.984" v="969" actId="478"/>
          <ac:picMkLst>
            <pc:docMk/>
            <pc:sldMk cId="4118708988" sldId="296"/>
            <ac:picMk id="7" creationId="{7D0C4027-33BE-BE6A-B0EC-1CCCEB051DCD}"/>
          </ac:picMkLst>
        </pc:picChg>
        <pc:picChg chg="del">
          <ac:chgData name="Maciej Sikorski" userId="627da3593609ecc0" providerId="LiveId" clId="{26A54893-2D4B-4887-8372-B6F527295FCD}" dt="2022-10-06T10:26:56.601" v="970" actId="478"/>
          <ac:picMkLst>
            <pc:docMk/>
            <pc:sldMk cId="4118708988" sldId="296"/>
            <ac:picMk id="14" creationId="{680BC41A-EC53-E406-95C6-6243111DBB71}"/>
          </ac:picMkLst>
        </pc:picChg>
        <pc:picChg chg="add mod ord">
          <ac:chgData name="Maciej Sikorski" userId="627da3593609ecc0" providerId="LiveId" clId="{26A54893-2D4B-4887-8372-B6F527295FCD}" dt="2022-10-06T10:44:47.062" v="1349" actId="1076"/>
          <ac:picMkLst>
            <pc:docMk/>
            <pc:sldMk cId="4118708988" sldId="296"/>
            <ac:picMk id="15" creationId="{4F7E1BBE-2A7F-A270-A1FF-BCCC9ACE2CAB}"/>
          </ac:picMkLst>
        </pc:picChg>
        <pc:picChg chg="add del">
          <ac:chgData name="Maciej Sikorski" userId="627da3593609ecc0" providerId="LiveId" clId="{26A54893-2D4B-4887-8372-B6F527295FCD}" dt="2022-10-06T10:42:40.887" v="1301" actId="22"/>
          <ac:picMkLst>
            <pc:docMk/>
            <pc:sldMk cId="4118708988" sldId="296"/>
            <ac:picMk id="17" creationId="{36432CE7-8106-5685-C282-967CDCA12342}"/>
          </ac:picMkLst>
        </pc:picChg>
        <pc:picChg chg="add mod">
          <ac:chgData name="Maciej Sikorski" userId="627da3593609ecc0" providerId="LiveId" clId="{26A54893-2D4B-4887-8372-B6F527295FCD}" dt="2022-10-06T10:45:11.937" v="1359" actId="14100"/>
          <ac:picMkLst>
            <pc:docMk/>
            <pc:sldMk cId="4118708988" sldId="296"/>
            <ac:picMk id="20" creationId="{337FD38F-8A4E-B134-D64B-83C9268750C0}"/>
          </ac:picMkLst>
        </pc:picChg>
      </pc:sldChg>
      <pc:sldChg chg="addSp delSp modSp add mod modAnim">
        <pc:chgData name="Maciej Sikorski" userId="627da3593609ecc0" providerId="LiveId" clId="{26A54893-2D4B-4887-8372-B6F527295FCD}" dt="2022-10-12T11:11:28.770" v="6354"/>
        <pc:sldMkLst>
          <pc:docMk/>
          <pc:sldMk cId="2669208380" sldId="297"/>
        </pc:sldMkLst>
        <pc:spChg chg="mod">
          <ac:chgData name="Maciej Sikorski" userId="627da3593609ecc0" providerId="LiveId" clId="{26A54893-2D4B-4887-8372-B6F527295FCD}" dt="2022-10-06T10:31:13.981" v="1134" actId="27636"/>
          <ac:spMkLst>
            <pc:docMk/>
            <pc:sldMk cId="2669208380" sldId="297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34:37.554" v="1188" actId="1076"/>
          <ac:spMkLst>
            <pc:docMk/>
            <pc:sldMk cId="2669208380" sldId="297"/>
            <ac:spMk id="3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31:20.497" v="1136" actId="1076"/>
          <ac:spMkLst>
            <pc:docMk/>
            <pc:sldMk cId="2669208380" sldId="297"/>
            <ac:spMk id="8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34:41.250" v="1189" actId="1076"/>
          <ac:spMkLst>
            <pc:docMk/>
            <pc:sldMk cId="2669208380" sldId="297"/>
            <ac:spMk id="11" creationId="{00000000-0000-0000-0000-000000000000}"/>
          </ac:spMkLst>
        </pc:spChg>
        <pc:spChg chg="add mod">
          <ac:chgData name="Maciej Sikorski" userId="627da3593609ecc0" providerId="LiveId" clId="{26A54893-2D4B-4887-8372-B6F527295FCD}" dt="2022-10-06T10:34:46.602" v="1190" actId="1076"/>
          <ac:spMkLst>
            <pc:docMk/>
            <pc:sldMk cId="2669208380" sldId="297"/>
            <ac:spMk id="14" creationId="{6692BB29-964B-F848-B47B-ED5B810E212B}"/>
          </ac:spMkLst>
        </pc:spChg>
        <pc:spChg chg="add mod">
          <ac:chgData name="Maciej Sikorski" userId="627da3593609ecc0" providerId="LiveId" clId="{26A54893-2D4B-4887-8372-B6F527295FCD}" dt="2022-10-06T10:35:18.255" v="1211" actId="20577"/>
          <ac:spMkLst>
            <pc:docMk/>
            <pc:sldMk cId="2669208380" sldId="297"/>
            <ac:spMk id="20" creationId="{7E424436-63EC-AF55-C70E-75DAEA302EC4}"/>
          </ac:spMkLst>
        </pc:spChg>
        <pc:picChg chg="add mod">
          <ac:chgData name="Maciej Sikorski" userId="627da3593609ecc0" providerId="LiveId" clId="{26A54893-2D4B-4887-8372-B6F527295FCD}" dt="2022-10-06T10:32:06.094" v="1147" actId="1076"/>
          <ac:picMkLst>
            <pc:docMk/>
            <pc:sldMk cId="2669208380" sldId="297"/>
            <ac:picMk id="5" creationId="{83FA04B9-CE72-F0FC-7137-14B576D25E43}"/>
          </ac:picMkLst>
        </pc:picChg>
        <pc:picChg chg="del">
          <ac:chgData name="Maciej Sikorski" userId="627da3593609ecc0" providerId="LiveId" clId="{26A54893-2D4B-4887-8372-B6F527295FCD}" dt="2022-10-06T10:30:25.809" v="1105" actId="478"/>
          <ac:picMkLst>
            <pc:docMk/>
            <pc:sldMk cId="2669208380" sldId="297"/>
            <ac:picMk id="6" creationId="{B6137C59-680D-2B22-162C-9E1A2BF034C2}"/>
          </ac:picMkLst>
        </pc:picChg>
        <pc:picChg chg="add mod">
          <ac:chgData name="Maciej Sikorski" userId="627da3593609ecc0" providerId="LiveId" clId="{26A54893-2D4B-4887-8372-B6F527295FCD}" dt="2022-10-06T10:32:46.594" v="1159" actId="1076"/>
          <ac:picMkLst>
            <pc:docMk/>
            <pc:sldMk cId="2669208380" sldId="297"/>
            <ac:picMk id="12" creationId="{E77500A8-0880-F230-49F5-3DBEB09DD802}"/>
          </ac:picMkLst>
        </pc:picChg>
        <pc:picChg chg="del">
          <ac:chgData name="Maciej Sikorski" userId="627da3593609ecc0" providerId="LiveId" clId="{26A54893-2D4B-4887-8372-B6F527295FCD}" dt="2022-10-06T10:30:26.457" v="1106" actId="478"/>
          <ac:picMkLst>
            <pc:docMk/>
            <pc:sldMk cId="2669208380" sldId="297"/>
            <ac:picMk id="15" creationId="{4F7E1BBE-2A7F-A270-A1FF-BCCC9ACE2CAB}"/>
          </ac:picMkLst>
        </pc:picChg>
        <pc:picChg chg="add mod ord">
          <ac:chgData name="Maciej Sikorski" userId="627da3593609ecc0" providerId="LiveId" clId="{26A54893-2D4B-4887-8372-B6F527295FCD}" dt="2022-10-06T10:34:23.766" v="1186" actId="14100"/>
          <ac:picMkLst>
            <pc:docMk/>
            <pc:sldMk cId="2669208380" sldId="297"/>
            <ac:picMk id="17" creationId="{B291AD63-78B4-37CA-0B7F-DED76CAA5D34}"/>
          </ac:picMkLst>
        </pc:picChg>
        <pc:picChg chg="add mod">
          <ac:chgData name="Maciej Sikorski" userId="627da3593609ecc0" providerId="LiveId" clId="{26A54893-2D4B-4887-8372-B6F527295FCD}" dt="2022-10-06T10:34:27.450" v="1187" actId="14100"/>
          <ac:picMkLst>
            <pc:docMk/>
            <pc:sldMk cId="2669208380" sldId="297"/>
            <ac:picMk id="19" creationId="{00463048-C950-29F3-AC63-9B26B386B68A}"/>
          </ac:picMkLst>
        </pc:picChg>
      </pc:sldChg>
      <pc:sldChg chg="addSp delSp modSp add mod modAnim">
        <pc:chgData name="Maciej Sikorski" userId="627da3593609ecc0" providerId="LiveId" clId="{26A54893-2D4B-4887-8372-B6F527295FCD}" dt="2022-10-12T11:11:51.585" v="6356"/>
        <pc:sldMkLst>
          <pc:docMk/>
          <pc:sldMk cId="858185146" sldId="298"/>
        </pc:sldMkLst>
        <pc:spChg chg="mod">
          <ac:chgData name="Maciej Sikorski" userId="627da3593609ecc0" providerId="LiveId" clId="{26A54893-2D4B-4887-8372-B6F527295FCD}" dt="2022-10-06T10:35:57.773" v="1225" actId="20577"/>
          <ac:spMkLst>
            <pc:docMk/>
            <pc:sldMk cId="858185146" sldId="298"/>
            <ac:spMk id="3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37:09.103" v="1249" actId="20577"/>
          <ac:spMkLst>
            <pc:docMk/>
            <pc:sldMk cId="858185146" sldId="298"/>
            <ac:spMk id="11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36:30.955" v="1235" actId="20577"/>
          <ac:spMkLst>
            <pc:docMk/>
            <pc:sldMk cId="858185146" sldId="298"/>
            <ac:spMk id="14" creationId="{6692BB29-964B-F848-B47B-ED5B810E212B}"/>
          </ac:spMkLst>
        </pc:spChg>
        <pc:spChg chg="mod">
          <ac:chgData name="Maciej Sikorski" userId="627da3593609ecc0" providerId="LiveId" clId="{26A54893-2D4B-4887-8372-B6F527295FCD}" dt="2022-10-06T10:37:38.769" v="1259" actId="20577"/>
          <ac:spMkLst>
            <pc:docMk/>
            <pc:sldMk cId="858185146" sldId="298"/>
            <ac:spMk id="20" creationId="{7E424436-63EC-AF55-C70E-75DAEA302EC4}"/>
          </ac:spMkLst>
        </pc:spChg>
        <pc:picChg chg="del">
          <ac:chgData name="Maciej Sikorski" userId="627da3593609ecc0" providerId="LiveId" clId="{26A54893-2D4B-4887-8372-B6F527295FCD}" dt="2022-10-06T10:35:29.252" v="1213" actId="478"/>
          <ac:picMkLst>
            <pc:docMk/>
            <pc:sldMk cId="858185146" sldId="298"/>
            <ac:picMk id="5" creationId="{83FA04B9-CE72-F0FC-7137-14B576D25E43}"/>
          </ac:picMkLst>
        </pc:picChg>
        <pc:picChg chg="add mod">
          <ac:chgData name="Maciej Sikorski" userId="627da3593609ecc0" providerId="LiveId" clId="{26A54893-2D4B-4887-8372-B6F527295FCD}" dt="2022-10-06T10:35:54.506" v="1219" actId="1076"/>
          <ac:picMkLst>
            <pc:docMk/>
            <pc:sldMk cId="858185146" sldId="298"/>
            <ac:picMk id="6" creationId="{CCF9CDC6-3235-C2E3-31DE-9EB79462DE37}"/>
          </ac:picMkLst>
        </pc:picChg>
        <pc:picChg chg="del">
          <ac:chgData name="Maciej Sikorski" userId="627da3593609ecc0" providerId="LiveId" clId="{26A54893-2D4B-4887-8372-B6F527295FCD}" dt="2022-10-06T10:35:31.426" v="1216" actId="478"/>
          <ac:picMkLst>
            <pc:docMk/>
            <pc:sldMk cId="858185146" sldId="298"/>
            <ac:picMk id="12" creationId="{E77500A8-0880-F230-49F5-3DBEB09DD802}"/>
          </ac:picMkLst>
        </pc:picChg>
        <pc:picChg chg="add mod ord">
          <ac:chgData name="Maciej Sikorski" userId="627da3593609ecc0" providerId="LiveId" clId="{26A54893-2D4B-4887-8372-B6F527295FCD}" dt="2022-10-06T10:36:27.628" v="1230" actId="167"/>
          <ac:picMkLst>
            <pc:docMk/>
            <pc:sldMk cId="858185146" sldId="298"/>
            <ac:picMk id="13" creationId="{C2F3AAE8-3CC7-E3B5-894F-A212233DCB63}"/>
          </ac:picMkLst>
        </pc:picChg>
        <pc:picChg chg="add mod ord">
          <ac:chgData name="Maciej Sikorski" userId="627da3593609ecc0" providerId="LiveId" clId="{26A54893-2D4B-4887-8372-B6F527295FCD}" dt="2022-10-06T10:37:12.452" v="1250" actId="167"/>
          <ac:picMkLst>
            <pc:docMk/>
            <pc:sldMk cId="858185146" sldId="298"/>
            <ac:picMk id="16" creationId="{D1BBFF0E-16ED-E08A-65F5-671C7671E02D}"/>
          </ac:picMkLst>
        </pc:picChg>
        <pc:picChg chg="del">
          <ac:chgData name="Maciej Sikorski" userId="627da3593609ecc0" providerId="LiveId" clId="{26A54893-2D4B-4887-8372-B6F527295FCD}" dt="2022-10-06T10:35:30.138" v="1214" actId="478"/>
          <ac:picMkLst>
            <pc:docMk/>
            <pc:sldMk cId="858185146" sldId="298"/>
            <ac:picMk id="17" creationId="{B291AD63-78B4-37CA-0B7F-DED76CAA5D34}"/>
          </ac:picMkLst>
        </pc:picChg>
        <pc:picChg chg="del">
          <ac:chgData name="Maciej Sikorski" userId="627da3593609ecc0" providerId="LiveId" clId="{26A54893-2D4B-4887-8372-B6F527295FCD}" dt="2022-10-06T10:35:30.787" v="1215" actId="478"/>
          <ac:picMkLst>
            <pc:docMk/>
            <pc:sldMk cId="858185146" sldId="298"/>
            <ac:picMk id="19" creationId="{00463048-C950-29F3-AC63-9B26B386B68A}"/>
          </ac:picMkLst>
        </pc:picChg>
        <pc:picChg chg="add mod ord">
          <ac:chgData name="Maciej Sikorski" userId="627da3593609ecc0" providerId="LiveId" clId="{26A54893-2D4B-4887-8372-B6F527295FCD}" dt="2022-10-06T10:37:35.972" v="1254" actId="167"/>
          <ac:picMkLst>
            <pc:docMk/>
            <pc:sldMk cId="858185146" sldId="298"/>
            <ac:picMk id="21" creationId="{07E7357D-975D-D3FA-7EAB-5AD3DBDE0776}"/>
          </ac:picMkLst>
        </pc:picChg>
      </pc:sldChg>
      <pc:sldChg chg="addSp delSp modSp add mod delAnim modAnim">
        <pc:chgData name="Maciej Sikorski" userId="627da3593609ecc0" providerId="LiveId" clId="{26A54893-2D4B-4887-8372-B6F527295FCD}" dt="2022-10-12T11:12:06.626" v="6357"/>
        <pc:sldMkLst>
          <pc:docMk/>
          <pc:sldMk cId="2459509864" sldId="299"/>
        </pc:sldMkLst>
        <pc:spChg chg="mod">
          <ac:chgData name="Maciej Sikorski" userId="627da3593609ecc0" providerId="LiveId" clId="{26A54893-2D4B-4887-8372-B6F527295FCD}" dt="2022-10-06T10:38:00.284" v="1271" actId="20577"/>
          <ac:spMkLst>
            <pc:docMk/>
            <pc:sldMk cId="2459509864" sldId="299"/>
            <ac:spMk id="3" creationId="{00000000-0000-0000-0000-000000000000}"/>
          </ac:spMkLst>
        </pc:spChg>
        <pc:spChg chg="del mod">
          <ac:chgData name="Maciej Sikorski" userId="627da3593609ecc0" providerId="LiveId" clId="{26A54893-2D4B-4887-8372-B6F527295FCD}" dt="2022-10-06T10:38:41.552" v="1285"/>
          <ac:spMkLst>
            <pc:docMk/>
            <pc:sldMk cId="2459509864" sldId="299"/>
            <ac:spMk id="11" creationId="{00000000-0000-0000-0000-000000000000}"/>
          </ac:spMkLst>
        </pc:spChg>
        <pc:spChg chg="del mod">
          <ac:chgData name="Maciej Sikorski" userId="627da3593609ecc0" providerId="LiveId" clId="{26A54893-2D4B-4887-8372-B6F527295FCD}" dt="2022-10-06T10:38:38.761" v="1281"/>
          <ac:spMkLst>
            <pc:docMk/>
            <pc:sldMk cId="2459509864" sldId="299"/>
            <ac:spMk id="14" creationId="{6692BB29-964B-F848-B47B-ED5B810E212B}"/>
          </ac:spMkLst>
        </pc:spChg>
        <pc:spChg chg="del">
          <ac:chgData name="Maciej Sikorski" userId="627da3593609ecc0" providerId="LiveId" clId="{26A54893-2D4B-4887-8372-B6F527295FCD}" dt="2022-10-06T10:38:29.509" v="1276" actId="478"/>
          <ac:spMkLst>
            <pc:docMk/>
            <pc:sldMk cId="2459509864" sldId="299"/>
            <ac:spMk id="20" creationId="{7E424436-63EC-AF55-C70E-75DAEA302EC4}"/>
          </ac:spMkLst>
        </pc:spChg>
        <pc:picChg chg="add mod ord">
          <ac:chgData name="Maciej Sikorski" userId="627da3593609ecc0" providerId="LiveId" clId="{26A54893-2D4B-4887-8372-B6F527295FCD}" dt="2022-10-06T10:38:46.602" v="1286" actId="14100"/>
          <ac:picMkLst>
            <pc:docMk/>
            <pc:sldMk cId="2459509864" sldId="299"/>
            <ac:picMk id="5" creationId="{044CFFC2-CA5B-22CF-AD31-E2FC933A9415}"/>
          </ac:picMkLst>
        </pc:picChg>
        <pc:picChg chg="del">
          <ac:chgData name="Maciej Sikorski" userId="627da3593609ecc0" providerId="LiveId" clId="{26A54893-2D4B-4887-8372-B6F527295FCD}" dt="2022-10-06T10:37:54.824" v="1262" actId="478"/>
          <ac:picMkLst>
            <pc:docMk/>
            <pc:sldMk cId="2459509864" sldId="299"/>
            <ac:picMk id="6" creationId="{CCF9CDC6-3235-C2E3-31DE-9EB79462DE37}"/>
          </ac:picMkLst>
        </pc:picChg>
        <pc:picChg chg="del">
          <ac:chgData name="Maciej Sikorski" userId="627da3593609ecc0" providerId="LiveId" clId="{26A54893-2D4B-4887-8372-B6F527295FCD}" dt="2022-10-06T10:37:55.372" v="1263" actId="478"/>
          <ac:picMkLst>
            <pc:docMk/>
            <pc:sldMk cId="2459509864" sldId="299"/>
            <ac:picMk id="13" creationId="{C2F3AAE8-3CC7-E3B5-894F-A212233DCB63}"/>
          </ac:picMkLst>
        </pc:picChg>
        <pc:picChg chg="del">
          <ac:chgData name="Maciej Sikorski" userId="627da3593609ecc0" providerId="LiveId" clId="{26A54893-2D4B-4887-8372-B6F527295FCD}" dt="2022-10-06T10:37:54.285" v="1261" actId="478"/>
          <ac:picMkLst>
            <pc:docMk/>
            <pc:sldMk cId="2459509864" sldId="299"/>
            <ac:picMk id="16" creationId="{D1BBFF0E-16ED-E08A-65F5-671C7671E02D}"/>
          </ac:picMkLst>
        </pc:picChg>
        <pc:picChg chg="del">
          <ac:chgData name="Maciej Sikorski" userId="627da3593609ecc0" providerId="LiveId" clId="{26A54893-2D4B-4887-8372-B6F527295FCD}" dt="2022-10-06T10:37:55.942" v="1264" actId="478"/>
          <ac:picMkLst>
            <pc:docMk/>
            <pc:sldMk cId="2459509864" sldId="299"/>
            <ac:picMk id="21" creationId="{07E7357D-975D-D3FA-7EAB-5AD3DBDE0776}"/>
          </ac:picMkLst>
        </pc:picChg>
      </pc:sldChg>
      <pc:sldChg chg="addSp delSp modSp add mod modAnim">
        <pc:chgData name="Maciej Sikorski" userId="627da3593609ecc0" providerId="LiveId" clId="{26A54893-2D4B-4887-8372-B6F527295FCD}" dt="2022-10-12T11:12:31.281" v="6361"/>
        <pc:sldMkLst>
          <pc:docMk/>
          <pc:sldMk cId="1324179053" sldId="300"/>
        </pc:sldMkLst>
        <pc:spChg chg="mod">
          <ac:chgData name="Maciej Sikorski" userId="627da3593609ecc0" providerId="LiveId" clId="{26A54893-2D4B-4887-8372-B6F527295FCD}" dt="2022-10-06T10:39:19.054" v="1299" actId="27636"/>
          <ac:spMkLst>
            <pc:docMk/>
            <pc:sldMk cId="1324179053" sldId="300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51:26.333" v="1427" actId="1076"/>
          <ac:spMkLst>
            <pc:docMk/>
            <pc:sldMk cId="1324179053" sldId="300"/>
            <ac:spMk id="3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51:23.175" v="1426" actId="1076"/>
          <ac:spMkLst>
            <pc:docMk/>
            <pc:sldMk cId="1324179053" sldId="300"/>
            <ac:spMk id="8" creationId="{00000000-0000-0000-0000-000000000000}"/>
          </ac:spMkLst>
        </pc:spChg>
        <pc:spChg chg="add mod">
          <ac:chgData name="Maciej Sikorski" userId="627da3593609ecc0" providerId="LiveId" clId="{26A54893-2D4B-4887-8372-B6F527295FCD}" dt="2022-10-06T10:51:08.605" v="1423" actId="1076"/>
          <ac:spMkLst>
            <pc:docMk/>
            <pc:sldMk cId="1324179053" sldId="300"/>
            <ac:spMk id="14" creationId="{4F6E50F0-F9DC-342E-1497-AACE852C2B07}"/>
          </ac:spMkLst>
        </pc:spChg>
        <pc:spChg chg="add mod">
          <ac:chgData name="Maciej Sikorski" userId="627da3593609ecc0" providerId="LiveId" clId="{26A54893-2D4B-4887-8372-B6F527295FCD}" dt="2022-10-06T10:51:47.529" v="1430" actId="1076"/>
          <ac:spMkLst>
            <pc:docMk/>
            <pc:sldMk cId="1324179053" sldId="300"/>
            <ac:spMk id="19" creationId="{E210CF14-4CD3-C313-18E3-2B2D6FBE0B2C}"/>
          </ac:spMkLst>
        </pc:spChg>
        <pc:spChg chg="add mod">
          <ac:chgData name="Maciej Sikorski" userId="627da3593609ecc0" providerId="LiveId" clId="{26A54893-2D4B-4887-8372-B6F527295FCD}" dt="2022-10-06T10:50:32.637" v="1415" actId="1076"/>
          <ac:spMkLst>
            <pc:docMk/>
            <pc:sldMk cId="1324179053" sldId="300"/>
            <ac:spMk id="22" creationId="{DF00B438-7E99-7F8A-C77A-067A3AD0A7A9}"/>
          </ac:spMkLst>
        </pc:spChg>
        <pc:picChg chg="del">
          <ac:chgData name="Maciej Sikorski" userId="627da3593609ecc0" providerId="LiveId" clId="{26A54893-2D4B-4887-8372-B6F527295FCD}" dt="2022-10-06T10:39:12.384" v="1288" actId="478"/>
          <ac:picMkLst>
            <pc:docMk/>
            <pc:sldMk cId="1324179053" sldId="300"/>
            <ac:picMk id="5" creationId="{044CFFC2-CA5B-22CF-AD31-E2FC933A9415}"/>
          </ac:picMkLst>
        </pc:picChg>
        <pc:picChg chg="add mod">
          <ac:chgData name="Maciej Sikorski" userId="627da3593609ecc0" providerId="LiveId" clId="{26A54893-2D4B-4887-8372-B6F527295FCD}" dt="2022-10-06T10:51:14.857" v="1424" actId="1076"/>
          <ac:picMkLst>
            <pc:docMk/>
            <pc:sldMk cId="1324179053" sldId="300"/>
            <ac:picMk id="6" creationId="{0ACBF179-8D87-7CCB-8163-0D8AC7C849AF}"/>
          </ac:picMkLst>
        </pc:picChg>
        <pc:picChg chg="add mod">
          <ac:chgData name="Maciej Sikorski" userId="627da3593609ecc0" providerId="LiveId" clId="{26A54893-2D4B-4887-8372-B6F527295FCD}" dt="2022-10-06T10:51:04.177" v="1422" actId="1076"/>
          <ac:picMkLst>
            <pc:docMk/>
            <pc:sldMk cId="1324179053" sldId="300"/>
            <ac:picMk id="11" creationId="{31944181-1C44-B831-029C-70F986F05903}"/>
          </ac:picMkLst>
        </pc:picChg>
        <pc:picChg chg="add del">
          <ac:chgData name="Maciej Sikorski" userId="627da3593609ecc0" providerId="LiveId" clId="{26A54893-2D4B-4887-8372-B6F527295FCD}" dt="2022-10-06T10:47:50.370" v="1379" actId="22"/>
          <ac:picMkLst>
            <pc:docMk/>
            <pc:sldMk cId="1324179053" sldId="300"/>
            <ac:picMk id="13" creationId="{FCC8720D-146E-BEEC-CFEB-9B0F6D0D5991}"/>
          </ac:picMkLst>
        </pc:picChg>
        <pc:picChg chg="add mod">
          <ac:chgData name="Maciej Sikorski" userId="627da3593609ecc0" providerId="LiveId" clId="{26A54893-2D4B-4887-8372-B6F527295FCD}" dt="2022-10-06T10:51:43.777" v="1429" actId="14100"/>
          <ac:picMkLst>
            <pc:docMk/>
            <pc:sldMk cId="1324179053" sldId="300"/>
            <ac:picMk id="16" creationId="{83B388A6-AA1F-8B59-D049-C373841F79AC}"/>
          </ac:picMkLst>
        </pc:picChg>
        <pc:picChg chg="add del">
          <ac:chgData name="Maciej Sikorski" userId="627da3593609ecc0" providerId="LiveId" clId="{26A54893-2D4B-4887-8372-B6F527295FCD}" dt="2022-10-06T10:48:37.651" v="1392" actId="22"/>
          <ac:picMkLst>
            <pc:docMk/>
            <pc:sldMk cId="1324179053" sldId="300"/>
            <ac:picMk id="18" creationId="{2CA1BA10-6D03-CBAC-5D79-C232696523D6}"/>
          </ac:picMkLst>
        </pc:picChg>
        <pc:picChg chg="add mod">
          <ac:chgData name="Maciej Sikorski" userId="627da3593609ecc0" providerId="LiveId" clId="{26A54893-2D4B-4887-8372-B6F527295FCD}" dt="2022-10-06T10:50:15.901" v="1411" actId="1076"/>
          <ac:picMkLst>
            <pc:docMk/>
            <pc:sldMk cId="1324179053" sldId="300"/>
            <ac:picMk id="21" creationId="{8DC85E20-1C68-FAD9-368F-48032BE3D558}"/>
          </ac:picMkLst>
        </pc:picChg>
      </pc:sldChg>
      <pc:sldChg chg="addSp delSp modSp add mod delAnim modAnim">
        <pc:chgData name="Maciej Sikorski" userId="627da3593609ecc0" providerId="LiveId" clId="{26A54893-2D4B-4887-8372-B6F527295FCD}" dt="2022-10-12T11:12:46.546" v="6363"/>
        <pc:sldMkLst>
          <pc:docMk/>
          <pc:sldMk cId="3349147111" sldId="301"/>
        </pc:sldMkLst>
        <pc:spChg chg="mod">
          <ac:chgData name="Maciej Sikorski" userId="627da3593609ecc0" providerId="LiveId" clId="{26A54893-2D4B-4887-8372-B6F527295FCD}" dt="2022-10-06T10:52:07.939" v="1448" actId="20577"/>
          <ac:spMkLst>
            <pc:docMk/>
            <pc:sldMk cId="3349147111" sldId="301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59:42.961" v="1489" actId="1076"/>
          <ac:spMkLst>
            <pc:docMk/>
            <pc:sldMk cId="3349147111" sldId="301"/>
            <ac:spMk id="3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0:59:38.143" v="1488" actId="1076"/>
          <ac:spMkLst>
            <pc:docMk/>
            <pc:sldMk cId="3349147111" sldId="301"/>
            <ac:spMk id="8" creationId="{00000000-0000-0000-0000-000000000000}"/>
          </ac:spMkLst>
        </pc:spChg>
        <pc:spChg chg="add mod">
          <ac:chgData name="Maciej Sikorski" userId="627da3593609ecc0" providerId="LiveId" clId="{26A54893-2D4B-4887-8372-B6F527295FCD}" dt="2022-10-06T10:59:30.271" v="1486" actId="20577"/>
          <ac:spMkLst>
            <pc:docMk/>
            <pc:sldMk cId="3349147111" sldId="301"/>
            <ac:spMk id="13" creationId="{82D993E2-C3D1-49EF-A44B-85839A5C6E70}"/>
          </ac:spMkLst>
        </pc:spChg>
        <pc:spChg chg="del">
          <ac:chgData name="Maciej Sikorski" userId="627da3593609ecc0" providerId="LiveId" clId="{26A54893-2D4B-4887-8372-B6F527295FCD}" dt="2022-10-06T10:52:20.196" v="1456" actId="478"/>
          <ac:spMkLst>
            <pc:docMk/>
            <pc:sldMk cId="3349147111" sldId="301"/>
            <ac:spMk id="14" creationId="{4F6E50F0-F9DC-342E-1497-AACE852C2B07}"/>
          </ac:spMkLst>
        </pc:spChg>
        <pc:spChg chg="del mod">
          <ac:chgData name="Maciej Sikorski" userId="627da3593609ecc0" providerId="LiveId" clId="{26A54893-2D4B-4887-8372-B6F527295FCD}" dt="2022-10-06T10:52:16.989" v="1454" actId="478"/>
          <ac:spMkLst>
            <pc:docMk/>
            <pc:sldMk cId="3349147111" sldId="301"/>
            <ac:spMk id="19" creationId="{E210CF14-4CD3-C313-18E3-2B2D6FBE0B2C}"/>
          </ac:spMkLst>
        </pc:spChg>
        <pc:spChg chg="del">
          <ac:chgData name="Maciej Sikorski" userId="627da3593609ecc0" providerId="LiveId" clId="{26A54893-2D4B-4887-8372-B6F527295FCD}" dt="2022-10-06T10:52:18.708" v="1455" actId="478"/>
          <ac:spMkLst>
            <pc:docMk/>
            <pc:sldMk cId="3349147111" sldId="301"/>
            <ac:spMk id="22" creationId="{DF00B438-7E99-7F8A-C77A-067A3AD0A7A9}"/>
          </ac:spMkLst>
        </pc:spChg>
        <pc:picChg chg="add mod">
          <ac:chgData name="Maciej Sikorski" userId="627da3593609ecc0" providerId="LiveId" clId="{26A54893-2D4B-4887-8372-B6F527295FCD}" dt="2022-10-06T10:52:40.601" v="1459" actId="1076"/>
          <ac:picMkLst>
            <pc:docMk/>
            <pc:sldMk cId="3349147111" sldId="301"/>
            <ac:picMk id="5" creationId="{E914C536-458E-C648-6611-CBB3BA9EA6AF}"/>
          </ac:picMkLst>
        </pc:picChg>
        <pc:picChg chg="del">
          <ac:chgData name="Maciej Sikorski" userId="627da3593609ecc0" providerId="LiveId" clId="{26A54893-2D4B-4887-8372-B6F527295FCD}" dt="2022-10-06T10:52:13.049" v="1452" actId="478"/>
          <ac:picMkLst>
            <pc:docMk/>
            <pc:sldMk cId="3349147111" sldId="301"/>
            <ac:picMk id="6" creationId="{0ACBF179-8D87-7CCB-8163-0D8AC7C849AF}"/>
          </ac:picMkLst>
        </pc:picChg>
        <pc:picChg chg="del">
          <ac:chgData name="Maciej Sikorski" userId="627da3593609ecc0" providerId="LiveId" clId="{26A54893-2D4B-4887-8372-B6F527295FCD}" dt="2022-10-06T10:52:11.240" v="1449" actId="478"/>
          <ac:picMkLst>
            <pc:docMk/>
            <pc:sldMk cId="3349147111" sldId="301"/>
            <ac:picMk id="11" creationId="{31944181-1C44-B831-029C-70F986F05903}"/>
          </ac:picMkLst>
        </pc:picChg>
        <pc:picChg chg="add mod">
          <ac:chgData name="Maciej Sikorski" userId="627da3593609ecc0" providerId="LiveId" clId="{26A54893-2D4B-4887-8372-B6F527295FCD}" dt="2022-10-06T10:59:12.281" v="1476" actId="14100"/>
          <ac:picMkLst>
            <pc:docMk/>
            <pc:sldMk cId="3349147111" sldId="301"/>
            <ac:picMk id="12" creationId="{95F17837-0CEC-CE8B-DF52-07A9C49E1832}"/>
          </ac:picMkLst>
        </pc:picChg>
        <pc:picChg chg="del">
          <ac:chgData name="Maciej Sikorski" userId="627da3593609ecc0" providerId="LiveId" clId="{26A54893-2D4B-4887-8372-B6F527295FCD}" dt="2022-10-06T10:52:12.364" v="1451" actId="478"/>
          <ac:picMkLst>
            <pc:docMk/>
            <pc:sldMk cId="3349147111" sldId="301"/>
            <ac:picMk id="16" creationId="{83B388A6-AA1F-8B59-D049-C373841F79AC}"/>
          </ac:picMkLst>
        </pc:picChg>
        <pc:picChg chg="del">
          <ac:chgData name="Maciej Sikorski" userId="627da3593609ecc0" providerId="LiveId" clId="{26A54893-2D4B-4887-8372-B6F527295FCD}" dt="2022-10-06T10:52:11.810" v="1450" actId="478"/>
          <ac:picMkLst>
            <pc:docMk/>
            <pc:sldMk cId="3349147111" sldId="301"/>
            <ac:picMk id="21" creationId="{8DC85E20-1C68-FAD9-368F-48032BE3D558}"/>
          </ac:picMkLst>
        </pc:picChg>
      </pc:sldChg>
      <pc:sldChg chg="addSp delSp modSp add mod modAnim">
        <pc:chgData name="Maciej Sikorski" userId="627da3593609ecc0" providerId="LiveId" clId="{26A54893-2D4B-4887-8372-B6F527295FCD}" dt="2022-10-12T11:13:03.705" v="6366"/>
        <pc:sldMkLst>
          <pc:docMk/>
          <pc:sldMk cId="4082416740" sldId="302"/>
        </pc:sldMkLst>
        <pc:spChg chg="mod">
          <ac:chgData name="Maciej Sikorski" userId="627da3593609ecc0" providerId="LiveId" clId="{26A54893-2D4B-4887-8372-B6F527295FCD}" dt="2022-10-06T11:12:55.930" v="1650" actId="27636"/>
          <ac:spMkLst>
            <pc:docMk/>
            <pc:sldMk cId="4082416740" sldId="302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1:01:01.285" v="1542" actId="1076"/>
          <ac:spMkLst>
            <pc:docMk/>
            <pc:sldMk cId="4082416740" sldId="302"/>
            <ac:spMk id="3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1:11:19.908" v="1580" actId="20577"/>
          <ac:spMkLst>
            <pc:docMk/>
            <pc:sldMk cId="4082416740" sldId="302"/>
            <ac:spMk id="13" creationId="{82D993E2-C3D1-49EF-A44B-85839A5C6E70}"/>
          </ac:spMkLst>
        </pc:spChg>
        <pc:spChg chg="add mod">
          <ac:chgData name="Maciej Sikorski" userId="627da3593609ecc0" providerId="LiveId" clId="{26A54893-2D4B-4887-8372-B6F527295FCD}" dt="2022-10-06T11:11:54.617" v="1638" actId="14100"/>
          <ac:spMkLst>
            <pc:docMk/>
            <pc:sldMk cId="4082416740" sldId="302"/>
            <ac:spMk id="24" creationId="{9B1EF4DC-0775-80C9-27D3-D2E92D129295}"/>
          </ac:spMkLst>
        </pc:spChg>
        <pc:picChg chg="del">
          <ac:chgData name="Maciej Sikorski" userId="627da3593609ecc0" providerId="LiveId" clId="{26A54893-2D4B-4887-8372-B6F527295FCD}" dt="2022-10-06T11:00:13.244" v="1491" actId="478"/>
          <ac:picMkLst>
            <pc:docMk/>
            <pc:sldMk cId="4082416740" sldId="302"/>
            <ac:picMk id="5" creationId="{E914C536-458E-C648-6611-CBB3BA9EA6AF}"/>
          </ac:picMkLst>
        </pc:picChg>
        <pc:picChg chg="add del">
          <ac:chgData name="Maciej Sikorski" userId="627da3593609ecc0" providerId="LiveId" clId="{26A54893-2D4B-4887-8372-B6F527295FCD}" dt="2022-10-06T11:00:36.980" v="1513" actId="22"/>
          <ac:picMkLst>
            <pc:docMk/>
            <pc:sldMk cId="4082416740" sldId="302"/>
            <ac:picMk id="6" creationId="{27AF1EA6-D829-F626-E961-35D3E82A693E}"/>
          </ac:picMkLst>
        </pc:picChg>
        <pc:picChg chg="add mod">
          <ac:chgData name="Maciej Sikorski" userId="627da3593609ecc0" providerId="LiveId" clId="{26A54893-2D4B-4887-8372-B6F527295FCD}" dt="2022-10-06T11:00:48.322" v="1516" actId="1076"/>
          <ac:picMkLst>
            <pc:docMk/>
            <pc:sldMk cId="4082416740" sldId="302"/>
            <ac:picMk id="11" creationId="{22EC1BE0-3C53-584F-292E-C6ACDC16F306}"/>
          </ac:picMkLst>
        </pc:picChg>
        <pc:picChg chg="del">
          <ac:chgData name="Maciej Sikorski" userId="627da3593609ecc0" providerId="LiveId" clId="{26A54893-2D4B-4887-8372-B6F527295FCD}" dt="2022-10-06T11:00:13.794" v="1492" actId="478"/>
          <ac:picMkLst>
            <pc:docMk/>
            <pc:sldMk cId="4082416740" sldId="302"/>
            <ac:picMk id="12" creationId="{95F17837-0CEC-CE8B-DF52-07A9C49E1832}"/>
          </ac:picMkLst>
        </pc:picChg>
        <pc:picChg chg="add mod">
          <ac:chgData name="Maciej Sikorski" userId="627da3593609ecc0" providerId="LiveId" clId="{26A54893-2D4B-4887-8372-B6F527295FCD}" dt="2022-10-06T11:12:12.177" v="1642" actId="1076"/>
          <ac:picMkLst>
            <pc:docMk/>
            <pc:sldMk cId="4082416740" sldId="302"/>
            <ac:picMk id="15" creationId="{06869792-7EF9-6491-7106-707ECE26CD5D}"/>
          </ac:picMkLst>
        </pc:picChg>
        <pc:picChg chg="add mod">
          <ac:chgData name="Maciej Sikorski" userId="627da3593609ecc0" providerId="LiveId" clId="{26A54893-2D4B-4887-8372-B6F527295FCD}" dt="2022-10-06T11:12:07.153" v="1641" actId="1076"/>
          <ac:picMkLst>
            <pc:docMk/>
            <pc:sldMk cId="4082416740" sldId="302"/>
            <ac:picMk id="17" creationId="{F7EF58BD-2DCF-7BDB-0DDC-AA9F58947A9A}"/>
          </ac:picMkLst>
        </pc:picChg>
        <pc:picChg chg="add del mod">
          <ac:chgData name="Maciej Sikorski" userId="627da3593609ecc0" providerId="LiveId" clId="{26A54893-2D4B-4887-8372-B6F527295FCD}" dt="2022-10-06T11:09:41.799" v="1565" actId="478"/>
          <ac:picMkLst>
            <pc:docMk/>
            <pc:sldMk cId="4082416740" sldId="302"/>
            <ac:picMk id="19" creationId="{0BB5181C-CB91-874C-A288-C4A21ECB6785}"/>
          </ac:picMkLst>
        </pc:picChg>
        <pc:picChg chg="add mod">
          <ac:chgData name="Maciej Sikorski" userId="627da3593609ecc0" providerId="LiveId" clId="{26A54893-2D4B-4887-8372-B6F527295FCD}" dt="2022-10-06T11:12:03.669" v="1640" actId="14100"/>
          <ac:picMkLst>
            <pc:docMk/>
            <pc:sldMk cId="4082416740" sldId="302"/>
            <ac:picMk id="21" creationId="{9DADB977-1663-A765-F4E7-AC602866B6A7}"/>
          </ac:picMkLst>
        </pc:picChg>
        <pc:picChg chg="add mod">
          <ac:chgData name="Maciej Sikorski" userId="627da3593609ecc0" providerId="LiveId" clId="{26A54893-2D4B-4887-8372-B6F527295FCD}" dt="2022-10-06T11:11:25.709" v="1582" actId="14100"/>
          <ac:picMkLst>
            <pc:docMk/>
            <pc:sldMk cId="4082416740" sldId="302"/>
            <ac:picMk id="23" creationId="{2B4D4B06-C5D7-C439-F44B-75BC35A98515}"/>
          </ac:picMkLst>
        </pc:picChg>
      </pc:sldChg>
      <pc:sldChg chg="addSp delSp modSp add mod delAnim modAnim">
        <pc:chgData name="Maciej Sikorski" userId="627da3593609ecc0" providerId="LiveId" clId="{26A54893-2D4B-4887-8372-B6F527295FCD}" dt="2022-10-12T11:13:11.530" v="6367"/>
        <pc:sldMkLst>
          <pc:docMk/>
          <pc:sldMk cId="1329532697" sldId="303"/>
        </pc:sldMkLst>
        <pc:spChg chg="mod">
          <ac:chgData name="Maciej Sikorski" userId="627da3593609ecc0" providerId="LiveId" clId="{26A54893-2D4B-4887-8372-B6F527295FCD}" dt="2022-10-06T11:13:11" v="1663" actId="20577"/>
          <ac:spMkLst>
            <pc:docMk/>
            <pc:sldMk cId="1329532697" sldId="303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1:13:40.162" v="1699" actId="14100"/>
          <ac:spMkLst>
            <pc:docMk/>
            <pc:sldMk cId="1329532697" sldId="303"/>
            <ac:spMk id="3" creationId="{00000000-0000-0000-0000-000000000000}"/>
          </ac:spMkLst>
        </pc:spChg>
        <pc:spChg chg="del">
          <ac:chgData name="Maciej Sikorski" userId="627da3593609ecc0" providerId="LiveId" clId="{26A54893-2D4B-4887-8372-B6F527295FCD}" dt="2022-10-06T11:13:42.535" v="1700" actId="478"/>
          <ac:spMkLst>
            <pc:docMk/>
            <pc:sldMk cId="1329532697" sldId="303"/>
            <ac:spMk id="13" creationId="{82D993E2-C3D1-49EF-A44B-85839A5C6E70}"/>
          </ac:spMkLst>
        </pc:spChg>
        <pc:spChg chg="del">
          <ac:chgData name="Maciej Sikorski" userId="627da3593609ecc0" providerId="LiveId" clId="{26A54893-2D4B-4887-8372-B6F527295FCD}" dt="2022-10-06T11:13:45.178" v="1701" actId="478"/>
          <ac:spMkLst>
            <pc:docMk/>
            <pc:sldMk cId="1329532697" sldId="303"/>
            <ac:spMk id="24" creationId="{9B1EF4DC-0775-80C9-27D3-D2E92D129295}"/>
          </ac:spMkLst>
        </pc:spChg>
        <pc:picChg chg="add mod">
          <ac:chgData name="Maciej Sikorski" userId="627da3593609ecc0" providerId="LiveId" clId="{26A54893-2D4B-4887-8372-B6F527295FCD}" dt="2022-10-06T11:14:47.249" v="1704" actId="1076"/>
          <ac:picMkLst>
            <pc:docMk/>
            <pc:sldMk cId="1329532697" sldId="303"/>
            <ac:picMk id="5" creationId="{C407A9A2-14AC-302B-8F6B-4CFDC2C53585}"/>
          </ac:picMkLst>
        </pc:picChg>
        <pc:picChg chg="del">
          <ac:chgData name="Maciej Sikorski" userId="627da3593609ecc0" providerId="LiveId" clId="{26A54893-2D4B-4887-8372-B6F527295FCD}" dt="2022-10-06T11:12:44.089" v="1644" actId="478"/>
          <ac:picMkLst>
            <pc:docMk/>
            <pc:sldMk cId="1329532697" sldId="303"/>
            <ac:picMk id="11" creationId="{22EC1BE0-3C53-584F-292E-C6ACDC16F306}"/>
          </ac:picMkLst>
        </pc:picChg>
        <pc:picChg chg="del">
          <ac:chgData name="Maciej Sikorski" userId="627da3593609ecc0" providerId="LiveId" clId="{26A54893-2D4B-4887-8372-B6F527295FCD}" dt="2022-10-06T11:12:46.147" v="1648" actId="478"/>
          <ac:picMkLst>
            <pc:docMk/>
            <pc:sldMk cId="1329532697" sldId="303"/>
            <ac:picMk id="15" creationId="{06869792-7EF9-6491-7106-707ECE26CD5D}"/>
          </ac:picMkLst>
        </pc:picChg>
        <pc:picChg chg="del">
          <ac:chgData name="Maciej Sikorski" userId="627da3593609ecc0" providerId="LiveId" clId="{26A54893-2D4B-4887-8372-B6F527295FCD}" dt="2022-10-06T11:12:45.646" v="1647" actId="478"/>
          <ac:picMkLst>
            <pc:docMk/>
            <pc:sldMk cId="1329532697" sldId="303"/>
            <ac:picMk id="17" creationId="{F7EF58BD-2DCF-7BDB-0DDC-AA9F58947A9A}"/>
          </ac:picMkLst>
        </pc:picChg>
        <pc:picChg chg="del">
          <ac:chgData name="Maciej Sikorski" userId="627da3593609ecc0" providerId="LiveId" clId="{26A54893-2D4B-4887-8372-B6F527295FCD}" dt="2022-10-06T11:12:45.176" v="1646" actId="478"/>
          <ac:picMkLst>
            <pc:docMk/>
            <pc:sldMk cId="1329532697" sldId="303"/>
            <ac:picMk id="21" creationId="{9DADB977-1663-A765-F4E7-AC602866B6A7}"/>
          </ac:picMkLst>
        </pc:picChg>
        <pc:picChg chg="del">
          <ac:chgData name="Maciej Sikorski" userId="627da3593609ecc0" providerId="LiveId" clId="{26A54893-2D4B-4887-8372-B6F527295FCD}" dt="2022-10-06T11:12:44.691" v="1645" actId="478"/>
          <ac:picMkLst>
            <pc:docMk/>
            <pc:sldMk cId="1329532697" sldId="303"/>
            <ac:picMk id="23" creationId="{2B4D4B06-C5D7-C439-F44B-75BC35A98515}"/>
          </ac:picMkLst>
        </pc:picChg>
      </pc:sldChg>
      <pc:sldChg chg="addSp delSp modSp add mod delAnim modAnim">
        <pc:chgData name="Maciej Sikorski" userId="627da3593609ecc0" providerId="LiveId" clId="{26A54893-2D4B-4887-8372-B6F527295FCD}" dt="2022-10-06T11:38:04.732" v="2055" actId="1037"/>
        <pc:sldMkLst>
          <pc:docMk/>
          <pc:sldMk cId="977671162" sldId="304"/>
        </pc:sldMkLst>
        <pc:spChg chg="mod">
          <ac:chgData name="Maciej Sikorski" userId="627da3593609ecc0" providerId="LiveId" clId="{26A54893-2D4B-4887-8372-B6F527295FCD}" dt="2022-10-06T11:24:02.357" v="1897" actId="20577"/>
          <ac:spMkLst>
            <pc:docMk/>
            <pc:sldMk cId="977671162" sldId="304"/>
            <ac:spMk id="2" creationId="{00000000-0000-0000-0000-000000000000}"/>
          </ac:spMkLst>
        </pc:spChg>
        <pc:spChg chg="del mod">
          <ac:chgData name="Maciej Sikorski" userId="627da3593609ecc0" providerId="LiveId" clId="{26A54893-2D4B-4887-8372-B6F527295FCD}" dt="2022-10-06T11:24:06.605" v="1899" actId="478"/>
          <ac:spMkLst>
            <pc:docMk/>
            <pc:sldMk cId="977671162" sldId="304"/>
            <ac:spMk id="3" creationId="{00000000-0000-0000-0000-000000000000}"/>
          </ac:spMkLst>
        </pc:spChg>
        <pc:spChg chg="add mod">
          <ac:chgData name="Maciej Sikorski" userId="627da3593609ecc0" providerId="LiveId" clId="{26A54893-2D4B-4887-8372-B6F527295FCD}" dt="2022-10-06T11:18:30.505" v="1822" actId="1076"/>
          <ac:spMkLst>
            <pc:docMk/>
            <pc:sldMk cId="977671162" sldId="304"/>
            <ac:spMk id="4" creationId="{14E408D4-7CA7-0203-67D4-D340A54D66C6}"/>
          </ac:spMkLst>
        </pc:spChg>
        <pc:spChg chg="add mod">
          <ac:chgData name="Maciej Sikorski" userId="627da3593609ecc0" providerId="LiveId" clId="{26A54893-2D4B-4887-8372-B6F527295FCD}" dt="2022-10-06T11:36:59.169" v="2011" actId="1036"/>
          <ac:spMkLst>
            <pc:docMk/>
            <pc:sldMk cId="977671162" sldId="304"/>
            <ac:spMk id="11" creationId="{E55394F8-D9FB-7ED1-B1A4-560A8BE56F42}"/>
          </ac:spMkLst>
        </pc:spChg>
        <pc:spChg chg="add mod">
          <ac:chgData name="Maciej Sikorski" userId="627da3593609ecc0" providerId="LiveId" clId="{26A54893-2D4B-4887-8372-B6F527295FCD}" dt="2022-10-06T11:37:55.609" v="2054" actId="1035"/>
          <ac:spMkLst>
            <pc:docMk/>
            <pc:sldMk cId="977671162" sldId="304"/>
            <ac:spMk id="12" creationId="{82F5401A-CB7E-5812-7ECE-DAC4EE5AAA8B}"/>
          </ac:spMkLst>
        </pc:spChg>
        <pc:spChg chg="add mod">
          <ac:chgData name="Maciej Sikorski" userId="627da3593609ecc0" providerId="LiveId" clId="{26A54893-2D4B-4887-8372-B6F527295FCD}" dt="2022-10-06T11:38:04.732" v="2055" actId="1037"/>
          <ac:spMkLst>
            <pc:docMk/>
            <pc:sldMk cId="977671162" sldId="304"/>
            <ac:spMk id="13" creationId="{844BB9A6-019C-41D6-BE72-34BA58F9E142}"/>
          </ac:spMkLst>
        </pc:spChg>
        <pc:spChg chg="add del mod">
          <ac:chgData name="Maciej Sikorski" userId="627da3593609ecc0" providerId="LiveId" clId="{26A54893-2D4B-4887-8372-B6F527295FCD}" dt="2022-10-06T11:24:10.978" v="1900" actId="478"/>
          <ac:spMkLst>
            <pc:docMk/>
            <pc:sldMk cId="977671162" sldId="304"/>
            <ac:spMk id="15" creationId="{FF859482-0DB2-BFCE-B175-7B883C46B874}"/>
          </ac:spMkLst>
        </pc:spChg>
        <pc:spChg chg="add mod">
          <ac:chgData name="Maciej Sikorski" userId="627da3593609ecc0" providerId="LiveId" clId="{26A54893-2D4B-4887-8372-B6F527295FCD}" dt="2022-10-06T11:37:40.774" v="2033" actId="1035"/>
          <ac:spMkLst>
            <pc:docMk/>
            <pc:sldMk cId="977671162" sldId="304"/>
            <ac:spMk id="16" creationId="{2F7D5503-BF6D-09B4-BD22-8FEB43350AC4}"/>
          </ac:spMkLst>
        </pc:spChg>
        <pc:spChg chg="add mod">
          <ac:chgData name="Maciej Sikorski" userId="627da3593609ecc0" providerId="LiveId" clId="{26A54893-2D4B-4887-8372-B6F527295FCD}" dt="2022-10-06T11:37:52.702" v="2053" actId="1038"/>
          <ac:spMkLst>
            <pc:docMk/>
            <pc:sldMk cId="977671162" sldId="304"/>
            <ac:spMk id="17" creationId="{E9C17175-814B-D3B4-63E5-9C5F4A9A19F4}"/>
          </ac:spMkLst>
        </pc:spChg>
        <pc:spChg chg="add mod">
          <ac:chgData name="Maciej Sikorski" userId="627da3593609ecc0" providerId="LiveId" clId="{26A54893-2D4B-4887-8372-B6F527295FCD}" dt="2022-10-06T11:37:47.622" v="2042" actId="1038"/>
          <ac:spMkLst>
            <pc:docMk/>
            <pc:sldMk cId="977671162" sldId="304"/>
            <ac:spMk id="18" creationId="{E895346B-7ABD-42A5-1FD3-0B5C92666BD4}"/>
          </ac:spMkLst>
        </pc:spChg>
        <pc:picChg chg="del">
          <ac:chgData name="Maciej Sikorski" userId="627da3593609ecc0" providerId="LiveId" clId="{26A54893-2D4B-4887-8372-B6F527295FCD}" dt="2022-10-06T11:16:10.324" v="1723" actId="478"/>
          <ac:picMkLst>
            <pc:docMk/>
            <pc:sldMk cId="977671162" sldId="304"/>
            <ac:picMk id="5" creationId="{C407A9A2-14AC-302B-8F6B-4CFDC2C53585}"/>
          </ac:picMkLst>
        </pc:picChg>
        <pc:picChg chg="add mod">
          <ac:chgData name="Maciej Sikorski" userId="627da3593609ecc0" providerId="LiveId" clId="{26A54893-2D4B-4887-8372-B6F527295FCD}" dt="2022-10-06T11:36:00.299" v="1968" actId="1037"/>
          <ac:picMkLst>
            <pc:docMk/>
            <pc:sldMk cId="977671162" sldId="304"/>
            <ac:picMk id="7" creationId="{DE6CCD2F-2A8F-AA20-E150-93C1A36F1416}"/>
          </ac:picMkLst>
        </pc:picChg>
        <pc:picChg chg="add mod">
          <ac:chgData name="Maciej Sikorski" userId="627da3593609ecc0" providerId="LiveId" clId="{26A54893-2D4B-4887-8372-B6F527295FCD}" dt="2022-10-06T11:35:57.154" v="1966" actId="1036"/>
          <ac:picMkLst>
            <pc:docMk/>
            <pc:sldMk cId="977671162" sldId="304"/>
            <ac:picMk id="1026" creationId="{1E3A2AA8-F702-B296-D8D4-8DEB5E6CD0BC}"/>
          </ac:picMkLst>
        </pc:picChg>
        <pc:picChg chg="add mod">
          <ac:chgData name="Maciej Sikorski" userId="627da3593609ecc0" providerId="LiveId" clId="{26A54893-2D4B-4887-8372-B6F527295FCD}" dt="2022-10-06T11:36:05.791" v="1971" actId="1035"/>
          <ac:picMkLst>
            <pc:docMk/>
            <pc:sldMk cId="977671162" sldId="304"/>
            <ac:picMk id="1028" creationId="{1F41A742-E8FB-FC5E-51BA-D6C8371351E4}"/>
          </ac:picMkLst>
        </pc:picChg>
        <pc:picChg chg="add mod">
          <ac:chgData name="Maciej Sikorski" userId="627da3593609ecc0" providerId="LiveId" clId="{26A54893-2D4B-4887-8372-B6F527295FCD}" dt="2022-10-06T11:36:03.169" v="1970" actId="1036"/>
          <ac:picMkLst>
            <pc:docMk/>
            <pc:sldMk cId="977671162" sldId="304"/>
            <ac:picMk id="1030" creationId="{49AAF1BE-D8DE-1CEE-362B-9C8DD560D941}"/>
          </ac:picMkLst>
        </pc:picChg>
        <pc:picChg chg="add mod">
          <ac:chgData name="Maciej Sikorski" userId="627da3593609ecc0" providerId="LiveId" clId="{26A54893-2D4B-4887-8372-B6F527295FCD}" dt="2022-10-06T11:37:32.979" v="2030" actId="1036"/>
          <ac:picMkLst>
            <pc:docMk/>
            <pc:sldMk cId="977671162" sldId="304"/>
            <ac:picMk id="1032" creationId="{A5AD7462-8A14-233E-C2B1-A983BC7092F7}"/>
          </ac:picMkLst>
        </pc:picChg>
        <pc:picChg chg="add mod">
          <ac:chgData name="Maciej Sikorski" userId="627da3593609ecc0" providerId="LiveId" clId="{26A54893-2D4B-4887-8372-B6F527295FCD}" dt="2022-10-06T11:37:26.822" v="2025" actId="1036"/>
          <ac:picMkLst>
            <pc:docMk/>
            <pc:sldMk cId="977671162" sldId="304"/>
            <ac:picMk id="1034" creationId="{D803958E-BB5D-7390-C37C-F66DBA5AC037}"/>
          </ac:picMkLst>
        </pc:picChg>
        <pc:picChg chg="add mod">
          <ac:chgData name="Maciej Sikorski" userId="627da3593609ecc0" providerId="LiveId" clId="{26A54893-2D4B-4887-8372-B6F527295FCD}" dt="2022-10-06T11:37:30.288" v="2027" actId="1036"/>
          <ac:picMkLst>
            <pc:docMk/>
            <pc:sldMk cId="977671162" sldId="304"/>
            <ac:picMk id="1036" creationId="{4C95BB81-EEA5-C464-2828-90AA7E6EDDD3}"/>
          </ac:picMkLst>
        </pc:picChg>
      </pc:sldChg>
      <pc:sldChg chg="addSp delSp modSp add mod">
        <pc:chgData name="Maciej Sikorski" userId="627da3593609ecc0" providerId="LiveId" clId="{26A54893-2D4B-4887-8372-B6F527295FCD}" dt="2022-10-06T11:44:56.509" v="2197" actId="1037"/>
        <pc:sldMkLst>
          <pc:docMk/>
          <pc:sldMk cId="3900594771" sldId="305"/>
        </pc:sldMkLst>
        <pc:spChg chg="mod">
          <ac:chgData name="Maciej Sikorski" userId="627da3593609ecc0" providerId="LiveId" clId="{26A54893-2D4B-4887-8372-B6F527295FCD}" dt="2022-10-06T11:38:29.746" v="2068" actId="20577"/>
          <ac:spMkLst>
            <pc:docMk/>
            <pc:sldMk cId="3900594771" sldId="305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06T11:44:53.496" v="2195" actId="1035"/>
          <ac:spMkLst>
            <pc:docMk/>
            <pc:sldMk cId="3900594771" sldId="305"/>
            <ac:spMk id="4" creationId="{14E408D4-7CA7-0203-67D4-D340A54D66C6}"/>
          </ac:spMkLst>
        </pc:spChg>
        <pc:spChg chg="del">
          <ac:chgData name="Maciej Sikorski" userId="627da3593609ecc0" providerId="LiveId" clId="{26A54893-2D4B-4887-8372-B6F527295FCD}" dt="2022-10-06T11:43:19.581" v="2158" actId="478"/>
          <ac:spMkLst>
            <pc:docMk/>
            <pc:sldMk cId="3900594771" sldId="305"/>
            <ac:spMk id="11" creationId="{E55394F8-D9FB-7ED1-B1A4-560A8BE56F42}"/>
          </ac:spMkLst>
        </pc:spChg>
        <pc:spChg chg="mod">
          <ac:chgData name="Maciej Sikorski" userId="627da3593609ecc0" providerId="LiveId" clId="{26A54893-2D4B-4887-8372-B6F527295FCD}" dt="2022-10-06T11:39:30.888" v="2097" actId="1076"/>
          <ac:spMkLst>
            <pc:docMk/>
            <pc:sldMk cId="3900594771" sldId="305"/>
            <ac:spMk id="12" creationId="{82F5401A-CB7E-5812-7ECE-DAC4EE5AAA8B}"/>
          </ac:spMkLst>
        </pc:spChg>
        <pc:spChg chg="del">
          <ac:chgData name="Maciej Sikorski" userId="627da3593609ecc0" providerId="LiveId" clId="{26A54893-2D4B-4887-8372-B6F527295FCD}" dt="2022-10-06T11:43:21.785" v="2159" actId="478"/>
          <ac:spMkLst>
            <pc:docMk/>
            <pc:sldMk cId="3900594771" sldId="305"/>
            <ac:spMk id="13" creationId="{844BB9A6-019C-41D6-BE72-34BA58F9E142}"/>
          </ac:spMkLst>
        </pc:spChg>
        <pc:spChg chg="mod">
          <ac:chgData name="Maciej Sikorski" userId="627da3593609ecc0" providerId="LiveId" clId="{26A54893-2D4B-4887-8372-B6F527295FCD}" dt="2022-10-06T11:44:56.509" v="2197" actId="1037"/>
          <ac:spMkLst>
            <pc:docMk/>
            <pc:sldMk cId="3900594771" sldId="305"/>
            <ac:spMk id="16" creationId="{2F7D5503-BF6D-09B4-BD22-8FEB43350AC4}"/>
          </ac:spMkLst>
        </pc:spChg>
        <pc:spChg chg="mod">
          <ac:chgData name="Maciej Sikorski" userId="627da3593609ecc0" providerId="LiveId" clId="{26A54893-2D4B-4887-8372-B6F527295FCD}" dt="2022-10-06T11:40:29.895" v="2115" actId="20577"/>
          <ac:spMkLst>
            <pc:docMk/>
            <pc:sldMk cId="3900594771" sldId="305"/>
            <ac:spMk id="17" creationId="{E9C17175-814B-D3B4-63E5-9C5F4A9A19F4}"/>
          </ac:spMkLst>
        </pc:spChg>
        <pc:spChg chg="mod">
          <ac:chgData name="Maciej Sikorski" userId="627da3593609ecc0" providerId="LiveId" clId="{26A54893-2D4B-4887-8372-B6F527295FCD}" dt="2022-10-06T11:44:48.106" v="2192" actId="1036"/>
          <ac:spMkLst>
            <pc:docMk/>
            <pc:sldMk cId="3900594771" sldId="305"/>
            <ac:spMk id="18" creationId="{E895346B-7ABD-42A5-1FD3-0B5C92666BD4}"/>
          </ac:spMkLst>
        </pc:spChg>
        <pc:picChg chg="del">
          <ac:chgData name="Maciej Sikorski" userId="627da3593609ecc0" providerId="LiveId" clId="{26A54893-2D4B-4887-8372-B6F527295FCD}" dt="2022-10-06T11:38:33.771" v="2073" actId="478"/>
          <ac:picMkLst>
            <pc:docMk/>
            <pc:sldMk cId="3900594771" sldId="305"/>
            <ac:picMk id="7" creationId="{DE6CCD2F-2A8F-AA20-E150-93C1A36F1416}"/>
          </ac:picMkLst>
        </pc:picChg>
        <pc:picChg chg="del">
          <ac:chgData name="Maciej Sikorski" userId="627da3593609ecc0" providerId="LiveId" clId="{26A54893-2D4B-4887-8372-B6F527295FCD}" dt="2022-10-06T11:38:33.301" v="2072" actId="478"/>
          <ac:picMkLst>
            <pc:docMk/>
            <pc:sldMk cId="3900594771" sldId="305"/>
            <ac:picMk id="1026" creationId="{1E3A2AA8-F702-B296-D8D4-8DEB5E6CD0BC}"/>
          </ac:picMkLst>
        </pc:picChg>
        <pc:picChg chg="del">
          <ac:chgData name="Maciej Sikorski" userId="627da3593609ecc0" providerId="LiveId" clId="{26A54893-2D4B-4887-8372-B6F527295FCD}" dt="2022-10-06T11:38:34.256" v="2074" actId="478"/>
          <ac:picMkLst>
            <pc:docMk/>
            <pc:sldMk cId="3900594771" sldId="305"/>
            <ac:picMk id="1028" creationId="{1F41A742-E8FB-FC5E-51BA-D6C8371351E4}"/>
          </ac:picMkLst>
        </pc:picChg>
        <pc:picChg chg="del">
          <ac:chgData name="Maciej Sikorski" userId="627da3593609ecc0" providerId="LiveId" clId="{26A54893-2D4B-4887-8372-B6F527295FCD}" dt="2022-10-06T11:38:34.851" v="2075" actId="478"/>
          <ac:picMkLst>
            <pc:docMk/>
            <pc:sldMk cId="3900594771" sldId="305"/>
            <ac:picMk id="1030" creationId="{49AAF1BE-D8DE-1CEE-362B-9C8DD560D941}"/>
          </ac:picMkLst>
        </pc:picChg>
        <pc:picChg chg="del">
          <ac:chgData name="Maciej Sikorski" userId="627da3593609ecc0" providerId="LiveId" clId="{26A54893-2D4B-4887-8372-B6F527295FCD}" dt="2022-10-06T11:38:32.768" v="2071" actId="478"/>
          <ac:picMkLst>
            <pc:docMk/>
            <pc:sldMk cId="3900594771" sldId="305"/>
            <ac:picMk id="1032" creationId="{A5AD7462-8A14-233E-C2B1-A983BC7092F7}"/>
          </ac:picMkLst>
        </pc:picChg>
        <pc:picChg chg="del">
          <ac:chgData name="Maciej Sikorski" userId="627da3593609ecc0" providerId="LiveId" clId="{26A54893-2D4B-4887-8372-B6F527295FCD}" dt="2022-10-06T11:38:32.283" v="2070" actId="478"/>
          <ac:picMkLst>
            <pc:docMk/>
            <pc:sldMk cId="3900594771" sldId="305"/>
            <ac:picMk id="1034" creationId="{D803958E-BB5D-7390-C37C-F66DBA5AC037}"/>
          </ac:picMkLst>
        </pc:picChg>
        <pc:picChg chg="del">
          <ac:chgData name="Maciej Sikorski" userId="627da3593609ecc0" providerId="LiveId" clId="{26A54893-2D4B-4887-8372-B6F527295FCD}" dt="2022-10-06T11:38:31.750" v="2069" actId="478"/>
          <ac:picMkLst>
            <pc:docMk/>
            <pc:sldMk cId="3900594771" sldId="305"/>
            <ac:picMk id="1036" creationId="{4C95BB81-EEA5-C464-2828-90AA7E6EDDD3}"/>
          </ac:picMkLst>
        </pc:picChg>
        <pc:picChg chg="add mod">
          <ac:chgData name="Maciej Sikorski" userId="627da3593609ecc0" providerId="LiveId" clId="{26A54893-2D4B-4887-8372-B6F527295FCD}" dt="2022-10-06T11:39:19.808" v="2078" actId="1076"/>
          <ac:picMkLst>
            <pc:docMk/>
            <pc:sldMk cId="3900594771" sldId="305"/>
            <ac:picMk id="2050" creationId="{E380C02A-1D83-BCC4-8175-DBDB7E32E2C2}"/>
          </ac:picMkLst>
        </pc:picChg>
        <pc:picChg chg="add mod">
          <ac:chgData name="Maciej Sikorski" userId="627da3593609ecc0" providerId="LiveId" clId="{26A54893-2D4B-4887-8372-B6F527295FCD}" dt="2022-10-06T11:40:22.728" v="2102" actId="14100"/>
          <ac:picMkLst>
            <pc:docMk/>
            <pc:sldMk cId="3900594771" sldId="305"/>
            <ac:picMk id="2052" creationId="{2F2EC57E-0CEF-40ED-DA85-A74FAB3B8624}"/>
          </ac:picMkLst>
        </pc:picChg>
        <pc:picChg chg="add mod">
          <ac:chgData name="Maciej Sikorski" userId="627da3593609ecc0" providerId="LiveId" clId="{26A54893-2D4B-4887-8372-B6F527295FCD}" dt="2022-10-06T11:44:43.255" v="2188" actId="1037"/>
          <ac:picMkLst>
            <pc:docMk/>
            <pc:sldMk cId="3900594771" sldId="305"/>
            <ac:picMk id="2054" creationId="{44E7E8A7-9162-D66C-87FB-A5753BABB01C}"/>
          </ac:picMkLst>
        </pc:picChg>
        <pc:picChg chg="add mod">
          <ac:chgData name="Maciej Sikorski" userId="627da3593609ecc0" providerId="LiveId" clId="{26A54893-2D4B-4887-8372-B6F527295FCD}" dt="2022-10-06T11:44:38.959" v="2187" actId="1037"/>
          <ac:picMkLst>
            <pc:docMk/>
            <pc:sldMk cId="3900594771" sldId="305"/>
            <ac:picMk id="2056" creationId="{4CDC8E64-7344-8D34-4F6A-4A9C4D5D72D4}"/>
          </ac:picMkLst>
        </pc:picChg>
        <pc:picChg chg="add mod">
          <ac:chgData name="Maciej Sikorski" userId="627da3593609ecc0" providerId="LiveId" clId="{26A54893-2D4B-4887-8372-B6F527295FCD}" dt="2022-10-06T11:44:36.359" v="2183" actId="1037"/>
          <ac:picMkLst>
            <pc:docMk/>
            <pc:sldMk cId="3900594771" sldId="305"/>
            <ac:picMk id="2058" creationId="{FA8A635C-6251-B91E-0D5F-2B486AA66927}"/>
          </ac:picMkLst>
        </pc:picChg>
      </pc:sldChg>
      <pc:sldChg chg="addSp delSp modSp add mod modAnim">
        <pc:chgData name="Maciej Sikorski" userId="627da3593609ecc0" providerId="LiveId" clId="{26A54893-2D4B-4887-8372-B6F527295FCD}" dt="2022-10-12T11:14:35.058" v="6368"/>
        <pc:sldMkLst>
          <pc:docMk/>
          <pc:sldMk cId="3394755368" sldId="306"/>
        </pc:sldMkLst>
        <pc:spChg chg="mod">
          <ac:chgData name="Maciej Sikorski" userId="627da3593609ecc0" providerId="LiveId" clId="{26A54893-2D4B-4887-8372-B6F527295FCD}" dt="2022-10-06T11:45:19.149" v="2222" actId="20577"/>
          <ac:spMkLst>
            <pc:docMk/>
            <pc:sldMk cId="3394755368" sldId="306"/>
            <ac:spMk id="2" creationId="{00000000-0000-0000-0000-000000000000}"/>
          </ac:spMkLst>
        </pc:spChg>
        <pc:spChg chg="add mod">
          <ac:chgData name="Maciej Sikorski" userId="627da3593609ecc0" providerId="LiveId" clId="{26A54893-2D4B-4887-8372-B6F527295FCD}" dt="2022-10-12T10:50:43.451" v="6241" actId="255"/>
          <ac:spMkLst>
            <pc:docMk/>
            <pc:sldMk cId="3394755368" sldId="306"/>
            <ac:spMk id="3" creationId="{98A7F64B-48AB-7FCB-E5E4-C53F2FF4CF65}"/>
          </ac:spMkLst>
        </pc:spChg>
        <pc:spChg chg="mod">
          <ac:chgData name="Maciej Sikorski" userId="627da3593609ecc0" providerId="LiveId" clId="{26A54893-2D4B-4887-8372-B6F527295FCD}" dt="2022-10-06T11:45:29.789" v="2230" actId="27636"/>
          <ac:spMkLst>
            <pc:docMk/>
            <pc:sldMk cId="3394755368" sldId="306"/>
            <ac:spMk id="4" creationId="{14E408D4-7CA7-0203-67D4-D340A54D66C6}"/>
          </ac:spMkLst>
        </pc:spChg>
        <pc:spChg chg="mod">
          <ac:chgData name="Maciej Sikorski" userId="627da3593609ecc0" providerId="LiveId" clId="{26A54893-2D4B-4887-8372-B6F527295FCD}" dt="2022-10-06T11:45:26.620" v="2224" actId="27636"/>
          <ac:spMkLst>
            <pc:docMk/>
            <pc:sldMk cId="3394755368" sldId="306"/>
            <ac:spMk id="12" creationId="{82F5401A-CB7E-5812-7ECE-DAC4EE5AAA8B}"/>
          </ac:spMkLst>
        </pc:spChg>
        <pc:spChg chg="mod">
          <ac:chgData name="Maciej Sikorski" userId="627da3593609ecc0" providerId="LiveId" clId="{26A54893-2D4B-4887-8372-B6F527295FCD}" dt="2022-10-06T11:45:30.589" v="2232" actId="27636"/>
          <ac:spMkLst>
            <pc:docMk/>
            <pc:sldMk cId="3394755368" sldId="306"/>
            <ac:spMk id="16" creationId="{2F7D5503-BF6D-09B4-BD22-8FEB43350AC4}"/>
          </ac:spMkLst>
        </pc:spChg>
        <pc:spChg chg="mod">
          <ac:chgData name="Maciej Sikorski" userId="627da3593609ecc0" providerId="LiveId" clId="{26A54893-2D4B-4887-8372-B6F527295FCD}" dt="2022-10-06T11:45:27.738" v="2226" actId="27636"/>
          <ac:spMkLst>
            <pc:docMk/>
            <pc:sldMk cId="3394755368" sldId="306"/>
            <ac:spMk id="17" creationId="{E9C17175-814B-D3B4-63E5-9C5F4A9A19F4}"/>
          </ac:spMkLst>
        </pc:spChg>
        <pc:spChg chg="mod">
          <ac:chgData name="Maciej Sikorski" userId="627da3593609ecc0" providerId="LiveId" clId="{26A54893-2D4B-4887-8372-B6F527295FCD}" dt="2022-10-06T11:45:28.639" v="2228" actId="27636"/>
          <ac:spMkLst>
            <pc:docMk/>
            <pc:sldMk cId="3394755368" sldId="306"/>
            <ac:spMk id="18" creationId="{E895346B-7ABD-42A5-1FD3-0B5C92666BD4}"/>
          </ac:spMkLst>
        </pc:spChg>
        <pc:picChg chg="add del">
          <ac:chgData name="Maciej Sikorski" userId="627da3593609ecc0" providerId="LiveId" clId="{26A54893-2D4B-4887-8372-B6F527295FCD}" dt="2022-10-06T11:48:12.952" v="2250" actId="21"/>
          <ac:picMkLst>
            <pc:docMk/>
            <pc:sldMk cId="3394755368" sldId="306"/>
            <ac:picMk id="5" creationId="{204B52A0-55A8-D61D-43FD-A9DD017EBB72}"/>
          </ac:picMkLst>
        </pc:picChg>
        <pc:picChg chg="add mod">
          <ac:chgData name="Maciej Sikorski" userId="627da3593609ecc0" providerId="LiveId" clId="{26A54893-2D4B-4887-8372-B6F527295FCD}" dt="2022-10-12T10:46:19.434" v="6103" actId="1076"/>
          <ac:picMkLst>
            <pc:docMk/>
            <pc:sldMk cId="3394755368" sldId="306"/>
            <ac:picMk id="7" creationId="{6B3B2969-23EF-4BAA-6B0F-4F46E93FBB3B}"/>
          </ac:picMkLst>
        </pc:picChg>
        <pc:picChg chg="add del">
          <ac:chgData name="Maciej Sikorski" userId="627da3593609ecc0" providerId="LiveId" clId="{26A54893-2D4B-4887-8372-B6F527295FCD}" dt="2022-10-06T11:50:24.615" v="2259" actId="22"/>
          <ac:picMkLst>
            <pc:docMk/>
            <pc:sldMk cId="3394755368" sldId="306"/>
            <ac:picMk id="13" creationId="{56E6F8B3-E098-9A03-E254-5270AFB1FCF4}"/>
          </ac:picMkLst>
        </pc:picChg>
        <pc:picChg chg="add mod">
          <ac:chgData name="Maciej Sikorski" userId="627da3593609ecc0" providerId="LiveId" clId="{26A54893-2D4B-4887-8372-B6F527295FCD}" dt="2022-10-12T10:46:17.015" v="6102" actId="1076"/>
          <ac:picMkLst>
            <pc:docMk/>
            <pc:sldMk cId="3394755368" sldId="306"/>
            <ac:picMk id="15" creationId="{2743E812-6525-8540-CC8B-B66E9CC064E2}"/>
          </ac:picMkLst>
        </pc:picChg>
        <pc:picChg chg="add mod">
          <ac:chgData name="Maciej Sikorski" userId="627da3593609ecc0" providerId="LiveId" clId="{26A54893-2D4B-4887-8372-B6F527295FCD}" dt="2022-10-12T10:46:20.627" v="6104" actId="1076"/>
          <ac:picMkLst>
            <pc:docMk/>
            <pc:sldMk cId="3394755368" sldId="306"/>
            <ac:picMk id="20" creationId="{3EAE15E1-026A-B07F-44A2-00E179C1ABE9}"/>
          </ac:picMkLst>
        </pc:picChg>
        <pc:picChg chg="del">
          <ac:chgData name="Maciej Sikorski" userId="627da3593609ecc0" providerId="LiveId" clId="{26A54893-2D4B-4887-8372-B6F527295FCD}" dt="2022-10-06T11:45:05.949" v="2199" actId="478"/>
          <ac:picMkLst>
            <pc:docMk/>
            <pc:sldMk cId="3394755368" sldId="306"/>
            <ac:picMk id="2050" creationId="{E380C02A-1D83-BCC4-8175-DBDB7E32E2C2}"/>
          </ac:picMkLst>
        </pc:picChg>
        <pc:picChg chg="del">
          <ac:chgData name="Maciej Sikorski" userId="627da3593609ecc0" providerId="LiveId" clId="{26A54893-2D4B-4887-8372-B6F527295FCD}" dt="2022-10-06T11:45:06.482" v="2200" actId="478"/>
          <ac:picMkLst>
            <pc:docMk/>
            <pc:sldMk cId="3394755368" sldId="306"/>
            <ac:picMk id="2052" creationId="{2F2EC57E-0CEF-40ED-DA85-A74FAB3B8624}"/>
          </ac:picMkLst>
        </pc:picChg>
        <pc:picChg chg="del">
          <ac:chgData name="Maciej Sikorski" userId="627da3593609ecc0" providerId="LiveId" clId="{26A54893-2D4B-4887-8372-B6F527295FCD}" dt="2022-10-06T11:45:07.014" v="2201" actId="478"/>
          <ac:picMkLst>
            <pc:docMk/>
            <pc:sldMk cId="3394755368" sldId="306"/>
            <ac:picMk id="2054" creationId="{44E7E8A7-9162-D66C-87FB-A5753BABB01C}"/>
          </ac:picMkLst>
        </pc:picChg>
        <pc:picChg chg="del">
          <ac:chgData name="Maciej Sikorski" userId="627da3593609ecc0" providerId="LiveId" clId="{26A54893-2D4B-4887-8372-B6F527295FCD}" dt="2022-10-06T11:45:07.969" v="2203" actId="478"/>
          <ac:picMkLst>
            <pc:docMk/>
            <pc:sldMk cId="3394755368" sldId="306"/>
            <ac:picMk id="2056" creationId="{4CDC8E64-7344-8D34-4F6A-4A9C4D5D72D4}"/>
          </ac:picMkLst>
        </pc:picChg>
        <pc:picChg chg="del">
          <ac:chgData name="Maciej Sikorski" userId="627da3593609ecc0" providerId="LiveId" clId="{26A54893-2D4B-4887-8372-B6F527295FCD}" dt="2022-10-06T11:45:07.499" v="2202" actId="478"/>
          <ac:picMkLst>
            <pc:docMk/>
            <pc:sldMk cId="3394755368" sldId="306"/>
            <ac:picMk id="2058" creationId="{FA8A635C-6251-B91E-0D5F-2B486AA66927}"/>
          </ac:picMkLst>
        </pc:picChg>
      </pc:sldChg>
      <pc:sldChg chg="addSp delSp modSp add mod modAnim">
        <pc:chgData name="Maciej Sikorski" userId="627da3593609ecc0" providerId="LiveId" clId="{26A54893-2D4B-4887-8372-B6F527295FCD}" dt="2022-10-12T11:14:43.669" v="6369"/>
        <pc:sldMkLst>
          <pc:docMk/>
          <pc:sldMk cId="93679579" sldId="307"/>
        </pc:sldMkLst>
        <pc:spChg chg="mod">
          <ac:chgData name="Maciej Sikorski" userId="627da3593609ecc0" providerId="LiveId" clId="{26A54893-2D4B-4887-8372-B6F527295FCD}" dt="2022-10-06T11:46:31.026" v="2246" actId="20577"/>
          <ac:spMkLst>
            <pc:docMk/>
            <pc:sldMk cId="93679579" sldId="307"/>
            <ac:spMk id="2" creationId="{00000000-0000-0000-0000-000000000000}"/>
          </ac:spMkLst>
        </pc:spChg>
        <pc:spChg chg="add mod">
          <ac:chgData name="Maciej Sikorski" userId="627da3593609ecc0" providerId="LiveId" clId="{26A54893-2D4B-4887-8372-B6F527295FCD}" dt="2022-10-12T10:55:44.348" v="6334" actId="20577"/>
          <ac:spMkLst>
            <pc:docMk/>
            <pc:sldMk cId="93679579" sldId="307"/>
            <ac:spMk id="3" creationId="{55E74923-83BF-0EE2-E11C-726A84496D2E}"/>
          </ac:spMkLst>
        </pc:spChg>
        <pc:picChg chg="add del mod">
          <ac:chgData name="Maciej Sikorski" userId="627da3593609ecc0" providerId="LiveId" clId="{26A54893-2D4B-4887-8372-B6F527295FCD}" dt="2022-10-06T11:48:47.074" v="2252" actId="478"/>
          <ac:picMkLst>
            <pc:docMk/>
            <pc:sldMk cId="93679579" sldId="307"/>
            <ac:picMk id="5" creationId="{FA83F778-1B20-1EFA-CEA7-5B6DAFEB671B}"/>
          </ac:picMkLst>
        </pc:picChg>
        <pc:picChg chg="add mod">
          <ac:chgData name="Maciej Sikorski" userId="627da3593609ecc0" providerId="LiveId" clId="{26A54893-2D4B-4887-8372-B6F527295FCD}" dt="2022-10-12T10:37:25.343" v="5402" actId="1076"/>
          <ac:picMkLst>
            <pc:docMk/>
            <pc:sldMk cId="93679579" sldId="307"/>
            <ac:picMk id="7" creationId="{9DC87A79-7C36-2D7C-EFBE-CEC0EE8C9BA1}"/>
          </ac:picMkLst>
        </pc:picChg>
      </pc:sldChg>
      <pc:sldChg chg="addSp delSp modSp add mod modAnim">
        <pc:chgData name="Maciej Sikorski" userId="627da3593609ecc0" providerId="LiveId" clId="{26A54893-2D4B-4887-8372-B6F527295FCD}" dt="2022-10-12T11:14:51.499" v="6370"/>
        <pc:sldMkLst>
          <pc:docMk/>
          <pc:sldMk cId="3220480711" sldId="308"/>
        </pc:sldMkLst>
        <pc:spChg chg="mod">
          <ac:chgData name="Maciej Sikorski" userId="627da3593609ecc0" providerId="LiveId" clId="{26A54893-2D4B-4887-8372-B6F527295FCD}" dt="2022-10-06T11:59:28.898" v="2316" actId="20577"/>
          <ac:spMkLst>
            <pc:docMk/>
            <pc:sldMk cId="3220480711" sldId="308"/>
            <ac:spMk id="2" creationId="{00000000-0000-0000-0000-000000000000}"/>
          </ac:spMkLst>
        </pc:spChg>
        <pc:spChg chg="add mod">
          <ac:chgData name="Maciej Sikorski" userId="627da3593609ecc0" providerId="LiveId" clId="{26A54893-2D4B-4887-8372-B6F527295FCD}" dt="2022-10-12T10:56:36.597" v="6336"/>
          <ac:spMkLst>
            <pc:docMk/>
            <pc:sldMk cId="3220480711" sldId="308"/>
            <ac:spMk id="3" creationId="{1E1B11B8-9175-C129-EDC7-A809E6E4AFC0}"/>
          </ac:spMkLst>
        </pc:spChg>
        <pc:picChg chg="add del mod">
          <ac:chgData name="Maciej Sikorski" userId="627da3593609ecc0" providerId="LiveId" clId="{26A54893-2D4B-4887-8372-B6F527295FCD}" dt="2022-10-06T12:05:05.316" v="2331" actId="478"/>
          <ac:picMkLst>
            <pc:docMk/>
            <pc:sldMk cId="3220480711" sldId="308"/>
            <ac:picMk id="5" creationId="{397582EB-C7E9-592A-D5D4-77ED138F115E}"/>
          </ac:picMkLst>
        </pc:picChg>
        <pc:picChg chg="del">
          <ac:chgData name="Maciej Sikorski" userId="627da3593609ecc0" providerId="LiveId" clId="{26A54893-2D4B-4887-8372-B6F527295FCD}" dt="2022-10-06T11:59:43.846" v="2317" actId="478"/>
          <ac:picMkLst>
            <pc:docMk/>
            <pc:sldMk cId="3220480711" sldId="308"/>
            <ac:picMk id="7" creationId="{9DC87A79-7C36-2D7C-EFBE-CEC0EE8C9BA1}"/>
          </ac:picMkLst>
        </pc:picChg>
        <pc:picChg chg="add mod">
          <ac:chgData name="Maciej Sikorski" userId="627da3593609ecc0" providerId="LiveId" clId="{26A54893-2D4B-4887-8372-B6F527295FCD}" dt="2022-10-12T10:39:55.640" v="5685" actId="1076"/>
          <ac:picMkLst>
            <pc:docMk/>
            <pc:sldMk cId="3220480711" sldId="308"/>
            <ac:picMk id="3074" creationId="{4BDCC1C7-97D3-A767-83FA-958FA34F6EBA}"/>
          </ac:picMkLst>
        </pc:picChg>
      </pc:sldChg>
      <pc:sldChg chg="addSp delSp modSp add mod">
        <pc:chgData name="Maciej Sikorski" userId="627da3593609ecc0" providerId="LiveId" clId="{26A54893-2D4B-4887-8372-B6F527295FCD}" dt="2022-10-06T12:07:04.856" v="2360" actId="167"/>
        <pc:sldMkLst>
          <pc:docMk/>
          <pc:sldMk cId="3196377777" sldId="309"/>
        </pc:sldMkLst>
        <pc:spChg chg="mod">
          <ac:chgData name="Maciej Sikorski" userId="627da3593609ecc0" providerId="LiveId" clId="{26A54893-2D4B-4887-8372-B6F527295FCD}" dt="2022-10-06T12:05:21.753" v="2352" actId="20577"/>
          <ac:spMkLst>
            <pc:docMk/>
            <pc:sldMk cId="3196377777" sldId="309"/>
            <ac:spMk id="2" creationId="{00000000-0000-0000-0000-000000000000}"/>
          </ac:spMkLst>
        </pc:spChg>
        <pc:picChg chg="add mod ord">
          <ac:chgData name="Maciej Sikorski" userId="627da3593609ecc0" providerId="LiveId" clId="{26A54893-2D4B-4887-8372-B6F527295FCD}" dt="2022-10-06T12:07:04.856" v="2360" actId="167"/>
          <ac:picMkLst>
            <pc:docMk/>
            <pc:sldMk cId="3196377777" sldId="309"/>
            <ac:picMk id="5" creationId="{04C6A294-BFA4-545A-CA12-336F7A495643}"/>
          </ac:picMkLst>
        </pc:picChg>
        <pc:picChg chg="del">
          <ac:chgData name="Maciej Sikorski" userId="627da3593609ecc0" providerId="LiveId" clId="{26A54893-2D4B-4887-8372-B6F527295FCD}" dt="2022-10-06T12:05:14.223" v="2334" actId="478"/>
          <ac:picMkLst>
            <pc:docMk/>
            <pc:sldMk cId="3196377777" sldId="309"/>
            <ac:picMk id="3074" creationId="{4BDCC1C7-97D3-A767-83FA-958FA34F6EBA}"/>
          </ac:picMkLst>
        </pc:picChg>
      </pc:sldChg>
      <pc:sldChg chg="addSp delSp modSp add mod">
        <pc:chgData name="Maciej Sikorski" userId="627da3593609ecc0" providerId="LiveId" clId="{26A54893-2D4B-4887-8372-B6F527295FCD}" dt="2022-10-06T12:07:36.182" v="2371" actId="1037"/>
        <pc:sldMkLst>
          <pc:docMk/>
          <pc:sldMk cId="3849377175" sldId="310"/>
        </pc:sldMkLst>
        <pc:picChg chg="del">
          <ac:chgData name="Maciej Sikorski" userId="627da3593609ecc0" providerId="LiveId" clId="{26A54893-2D4B-4887-8372-B6F527295FCD}" dt="2022-10-06T12:07:11.917" v="2362" actId="478"/>
          <ac:picMkLst>
            <pc:docMk/>
            <pc:sldMk cId="3849377175" sldId="310"/>
            <ac:picMk id="5" creationId="{04C6A294-BFA4-545A-CA12-336F7A495643}"/>
          </ac:picMkLst>
        </pc:picChg>
        <pc:picChg chg="add mod ord">
          <ac:chgData name="Maciej Sikorski" userId="627da3593609ecc0" providerId="LiveId" clId="{26A54893-2D4B-4887-8372-B6F527295FCD}" dt="2022-10-06T12:07:36.182" v="2371" actId="1037"/>
          <ac:picMkLst>
            <pc:docMk/>
            <pc:sldMk cId="3849377175" sldId="310"/>
            <ac:picMk id="6" creationId="{D997BE93-F38B-B90D-C3E6-98B008DC89C2}"/>
          </ac:picMkLst>
        </pc:picChg>
      </pc:sldChg>
      <pc:sldChg chg="add del">
        <pc:chgData name="Maciej Sikorski" userId="627da3593609ecc0" providerId="LiveId" clId="{26A54893-2D4B-4887-8372-B6F527295FCD}" dt="2022-10-06T12:07:45.573" v="2375" actId="47"/>
        <pc:sldMkLst>
          <pc:docMk/>
          <pc:sldMk cId="3750535201" sldId="311"/>
        </pc:sldMkLst>
      </pc:sldChg>
      <pc:sldChg chg="addSp delSp modSp add mod">
        <pc:chgData name="Maciej Sikorski" userId="627da3593609ecc0" providerId="LiveId" clId="{26A54893-2D4B-4887-8372-B6F527295FCD}" dt="2022-10-06T12:08:03.487" v="2382" actId="167"/>
        <pc:sldMkLst>
          <pc:docMk/>
          <pc:sldMk cId="5240997" sldId="312"/>
        </pc:sldMkLst>
        <pc:picChg chg="add mod ord">
          <ac:chgData name="Maciej Sikorski" userId="627da3593609ecc0" providerId="LiveId" clId="{26A54893-2D4B-4887-8372-B6F527295FCD}" dt="2022-10-06T12:08:03.487" v="2382" actId="167"/>
          <ac:picMkLst>
            <pc:docMk/>
            <pc:sldMk cId="5240997" sldId="312"/>
            <ac:picMk id="5" creationId="{62957795-D4D5-FD41-3496-037DD8C7CAFA}"/>
          </ac:picMkLst>
        </pc:picChg>
        <pc:picChg chg="del">
          <ac:chgData name="Maciej Sikorski" userId="627da3593609ecc0" providerId="LiveId" clId="{26A54893-2D4B-4887-8372-B6F527295FCD}" dt="2022-10-06T12:07:43.968" v="2374" actId="478"/>
          <ac:picMkLst>
            <pc:docMk/>
            <pc:sldMk cId="5240997" sldId="312"/>
            <ac:picMk id="6" creationId="{D997BE93-F38B-B90D-C3E6-98B008DC89C2}"/>
          </ac:picMkLst>
        </pc:picChg>
      </pc:sldChg>
      <pc:sldChg chg="addSp delSp modSp add mod">
        <pc:chgData name="Maciej Sikorski" userId="627da3593609ecc0" providerId="LiveId" clId="{26A54893-2D4B-4887-8372-B6F527295FCD}" dt="2022-10-06T12:08:40.805" v="2393" actId="167"/>
        <pc:sldMkLst>
          <pc:docMk/>
          <pc:sldMk cId="348439167" sldId="313"/>
        </pc:sldMkLst>
        <pc:picChg chg="del">
          <ac:chgData name="Maciej Sikorski" userId="627da3593609ecc0" providerId="LiveId" clId="{26A54893-2D4B-4887-8372-B6F527295FCD}" dt="2022-10-06T12:08:23.872" v="2386" actId="478"/>
          <ac:picMkLst>
            <pc:docMk/>
            <pc:sldMk cId="348439167" sldId="313"/>
            <ac:picMk id="5" creationId="{62957795-D4D5-FD41-3496-037DD8C7CAFA}"/>
          </ac:picMkLst>
        </pc:picChg>
        <pc:picChg chg="add mod ord">
          <ac:chgData name="Maciej Sikorski" userId="627da3593609ecc0" providerId="LiveId" clId="{26A54893-2D4B-4887-8372-B6F527295FCD}" dt="2022-10-06T12:08:40.805" v="2393" actId="167"/>
          <ac:picMkLst>
            <pc:docMk/>
            <pc:sldMk cId="348439167" sldId="313"/>
            <ac:picMk id="6" creationId="{79DA1BFE-F1FA-1E8D-40C7-FF0373D243C9}"/>
          </ac:picMkLst>
        </pc:picChg>
      </pc:sldChg>
      <pc:sldChg chg="add del">
        <pc:chgData name="Maciej Sikorski" userId="627da3593609ecc0" providerId="LiveId" clId="{26A54893-2D4B-4887-8372-B6F527295FCD}" dt="2022-10-06T12:08:17.103" v="2384" actId="47"/>
        <pc:sldMkLst>
          <pc:docMk/>
          <pc:sldMk cId="2748228914" sldId="313"/>
        </pc:sldMkLst>
      </pc:sldChg>
      <pc:sldChg chg="modSp add mod modAnim">
        <pc:chgData name="Maciej Sikorski" userId="627da3593609ecc0" providerId="LiveId" clId="{26A54893-2D4B-4887-8372-B6F527295FCD}" dt="2022-10-12T11:08:45.066" v="6339"/>
        <pc:sldMkLst>
          <pc:docMk/>
          <pc:sldMk cId="1356295568" sldId="314"/>
        </pc:sldMkLst>
        <pc:spChg chg="mod">
          <ac:chgData name="Maciej Sikorski" userId="627da3593609ecc0" providerId="LiveId" clId="{26A54893-2D4B-4887-8372-B6F527295FCD}" dt="2022-10-12T08:51:11.438" v="2431" actId="27636"/>
          <ac:spMkLst>
            <pc:docMk/>
            <pc:sldMk cId="1356295568" sldId="314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12T10:30:16.602" v="5394" actId="20577"/>
          <ac:spMkLst>
            <pc:docMk/>
            <pc:sldMk cId="1356295568" sldId="314"/>
            <ac:spMk id="3" creationId="{00000000-0000-0000-0000-000000000000}"/>
          </ac:spMkLst>
        </pc:spChg>
      </pc:sldChg>
      <pc:sldChg chg="modSp add mod modAnim">
        <pc:chgData name="Maciej Sikorski" userId="627da3593609ecc0" providerId="LiveId" clId="{26A54893-2D4B-4887-8372-B6F527295FCD}" dt="2022-10-12T11:08:52.090" v="6340"/>
        <pc:sldMkLst>
          <pc:docMk/>
          <pc:sldMk cId="4055219475" sldId="315"/>
        </pc:sldMkLst>
        <pc:spChg chg="mod">
          <ac:chgData name="Maciej Sikorski" userId="627da3593609ecc0" providerId="LiveId" clId="{26A54893-2D4B-4887-8372-B6F527295FCD}" dt="2022-10-12T09:55:53.306" v="2679" actId="27636"/>
          <ac:spMkLst>
            <pc:docMk/>
            <pc:sldMk cId="4055219475" sldId="315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12T10:09:37.273" v="3900" actId="20577"/>
          <ac:spMkLst>
            <pc:docMk/>
            <pc:sldMk cId="4055219475" sldId="315"/>
            <ac:spMk id="3" creationId="{00000000-0000-0000-0000-000000000000}"/>
          </ac:spMkLst>
        </pc:spChg>
      </pc:sldChg>
      <pc:sldChg chg="modSp add mod modAnim">
        <pc:chgData name="Maciej Sikorski" userId="627da3593609ecc0" providerId="LiveId" clId="{26A54893-2D4B-4887-8372-B6F527295FCD}" dt="2022-10-12T11:09:18.172" v="6342" actId="1036"/>
        <pc:sldMkLst>
          <pc:docMk/>
          <pc:sldMk cId="103906475" sldId="316"/>
        </pc:sldMkLst>
        <pc:spChg chg="mod">
          <ac:chgData name="Maciej Sikorski" userId="627da3593609ecc0" providerId="LiveId" clId="{26A54893-2D4B-4887-8372-B6F527295FCD}" dt="2022-10-12T10:10:31.185" v="3916" actId="20577"/>
          <ac:spMkLst>
            <pc:docMk/>
            <pc:sldMk cId="103906475" sldId="316"/>
            <ac:spMk id="2" creationId="{00000000-0000-0000-0000-000000000000}"/>
          </ac:spMkLst>
        </pc:spChg>
        <pc:spChg chg="mod">
          <ac:chgData name="Maciej Sikorski" userId="627da3593609ecc0" providerId="LiveId" clId="{26A54893-2D4B-4887-8372-B6F527295FCD}" dt="2022-10-12T11:09:18.172" v="6342" actId="1036"/>
          <ac:spMkLst>
            <pc:docMk/>
            <pc:sldMk cId="103906475" sldId="316"/>
            <ac:spMk id="3" creationId="{00000000-0000-0000-0000-000000000000}"/>
          </ac:spMkLst>
        </pc:spChg>
      </pc:sldChg>
    </pc:docChg>
  </pc:docChgLst>
  <pc:docChgLst>
    <pc:chgData name="Maciej Sikorski" userId="627da3593609ecc0" providerId="LiveId" clId="{990B0EC8-509F-4E4A-97F1-3BF66EEF1F52}"/>
    <pc:docChg chg="undo custSel addSld delSld modSld">
      <pc:chgData name="Maciej Sikorski" userId="627da3593609ecc0" providerId="LiveId" clId="{990B0EC8-509F-4E4A-97F1-3BF66EEF1F52}" dt="2024-03-19T09:11:27.307" v="3231" actId="1076"/>
      <pc:docMkLst>
        <pc:docMk/>
      </pc:docMkLst>
      <pc:sldChg chg="modSp mod">
        <pc:chgData name="Maciej Sikorski" userId="627da3593609ecc0" providerId="LiveId" clId="{990B0EC8-509F-4E4A-97F1-3BF66EEF1F52}" dt="2024-03-18T11:16:48.701" v="108" actId="20577"/>
        <pc:sldMkLst>
          <pc:docMk/>
          <pc:sldMk cId="0" sldId="256"/>
        </pc:sldMkLst>
        <pc:spChg chg="mod">
          <ac:chgData name="Maciej Sikorski" userId="627da3593609ecc0" providerId="LiveId" clId="{990B0EC8-509F-4E4A-97F1-3BF66EEF1F52}" dt="2024-03-18T11:16:48.701" v="108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Maciej Sikorski" userId="627da3593609ecc0" providerId="LiveId" clId="{990B0EC8-509F-4E4A-97F1-3BF66EEF1F52}" dt="2024-03-19T08:07:34.696" v="3220" actId="1076"/>
        <pc:sldMkLst>
          <pc:docMk/>
          <pc:sldMk cId="0" sldId="257"/>
        </pc:sldMkLst>
        <pc:spChg chg="mod">
          <ac:chgData name="Maciej Sikorski" userId="627da3593609ecc0" providerId="LiveId" clId="{990B0EC8-509F-4E4A-97F1-3BF66EEF1F52}" dt="2024-03-18T12:32:50.344" v="3061" actId="1038"/>
          <ac:spMkLst>
            <pc:docMk/>
            <pc:sldMk cId="0" sldId="257"/>
            <ac:spMk id="5" creationId="{00000000-0000-0000-0000-000000000000}"/>
          </ac:spMkLst>
        </pc:spChg>
        <pc:spChg chg="mod">
          <ac:chgData name="Maciej Sikorski" userId="627da3593609ecc0" providerId="LiveId" clId="{990B0EC8-509F-4E4A-97F1-3BF66EEF1F52}" dt="2024-03-18T12:32:42.955" v="3058" actId="1038"/>
          <ac:spMkLst>
            <pc:docMk/>
            <pc:sldMk cId="0" sldId="257"/>
            <ac:spMk id="7" creationId="{00000000-0000-0000-0000-000000000000}"/>
          </ac:spMkLst>
        </pc:spChg>
        <pc:spChg chg="del">
          <ac:chgData name="Maciej Sikorski" userId="627da3593609ecc0" providerId="LiveId" clId="{990B0EC8-509F-4E4A-97F1-3BF66EEF1F52}" dt="2024-03-18T11:44:03.939" v="1613" actId="478"/>
          <ac:spMkLst>
            <pc:docMk/>
            <pc:sldMk cId="0" sldId="257"/>
            <ac:spMk id="11" creationId="{2A04644A-02A5-48C6-AC30-DB80BEA15D42}"/>
          </ac:spMkLst>
        </pc:spChg>
        <pc:picChg chg="add del mod">
          <ac:chgData name="Maciej Sikorski" userId="627da3593609ecc0" providerId="LiveId" clId="{990B0EC8-509F-4E4A-97F1-3BF66EEF1F52}" dt="2024-03-19T08:07:11.746" v="3218" actId="478"/>
          <ac:picMkLst>
            <pc:docMk/>
            <pc:sldMk cId="0" sldId="257"/>
            <ac:picMk id="3" creationId="{E9511B7A-E8BF-EDB8-D27A-ACB92E754723}"/>
          </ac:picMkLst>
        </pc:picChg>
        <pc:picChg chg="del">
          <ac:chgData name="Maciej Sikorski" userId="627da3593609ecc0" providerId="LiveId" clId="{990B0EC8-509F-4E4A-97F1-3BF66EEF1F52}" dt="2024-03-18T11:43:38.539" v="1581" actId="478"/>
          <ac:picMkLst>
            <pc:docMk/>
            <pc:sldMk cId="0" sldId="257"/>
            <ac:picMk id="4" creationId="{60334C6A-D290-701E-8B75-D13D73FA6461}"/>
          </ac:picMkLst>
        </pc:picChg>
        <pc:picChg chg="add mod">
          <ac:chgData name="Maciej Sikorski" userId="627da3593609ecc0" providerId="LiveId" clId="{990B0EC8-509F-4E4A-97F1-3BF66EEF1F52}" dt="2024-03-19T08:07:34.696" v="3220" actId="1076"/>
          <ac:picMkLst>
            <pc:docMk/>
            <pc:sldMk cId="0" sldId="257"/>
            <ac:picMk id="4" creationId="{E6BCAB24-2746-CE28-D555-BA327E5DAE00}"/>
          </ac:picMkLst>
        </pc:picChg>
      </pc:sldChg>
      <pc:sldChg chg="modSp mod">
        <pc:chgData name="Maciej Sikorski" userId="627da3593609ecc0" providerId="LiveId" clId="{990B0EC8-509F-4E4A-97F1-3BF66EEF1F52}" dt="2024-03-18T12:39:27.943" v="3116" actId="20577"/>
        <pc:sldMkLst>
          <pc:docMk/>
          <pc:sldMk cId="0" sldId="258"/>
        </pc:sldMkLst>
        <pc:spChg chg="mod">
          <ac:chgData name="Maciej Sikorski" userId="627da3593609ecc0" providerId="LiveId" clId="{990B0EC8-509F-4E4A-97F1-3BF66EEF1F52}" dt="2024-03-18T12:39:27.943" v="3116" actId="20577"/>
          <ac:spMkLst>
            <pc:docMk/>
            <pc:sldMk cId="0" sldId="258"/>
            <ac:spMk id="3" creationId="{00000000-0000-0000-0000-000000000000}"/>
          </ac:spMkLst>
        </pc:spChg>
      </pc:sldChg>
      <pc:sldChg chg="addSp delSp modSp mod delAnim">
        <pc:chgData name="Maciej Sikorski" userId="627da3593609ecc0" providerId="LiveId" clId="{990B0EC8-509F-4E4A-97F1-3BF66EEF1F52}" dt="2024-03-19T08:34:08.334" v="3228" actId="14100"/>
        <pc:sldMkLst>
          <pc:docMk/>
          <pc:sldMk cId="0" sldId="259"/>
        </pc:sldMkLst>
        <pc:spChg chg="mod">
          <ac:chgData name="Maciej Sikorski" userId="627da3593609ecc0" providerId="LiveId" clId="{990B0EC8-509F-4E4A-97F1-3BF66EEF1F52}" dt="2024-03-18T11:54:38.470" v="1827" actId="1076"/>
          <ac:spMkLst>
            <pc:docMk/>
            <pc:sldMk cId="0" sldId="259"/>
            <ac:spMk id="3" creationId="{00000000-0000-0000-0000-000000000000}"/>
          </ac:spMkLst>
        </pc:spChg>
        <pc:spChg chg="add mod">
          <ac:chgData name="Maciej Sikorski" userId="627da3593609ecc0" providerId="LiveId" clId="{990B0EC8-509F-4E4A-97F1-3BF66EEF1F52}" dt="2024-03-18T11:54:50.549" v="1830" actId="1076"/>
          <ac:spMkLst>
            <pc:docMk/>
            <pc:sldMk cId="0" sldId="259"/>
            <ac:spMk id="4" creationId="{0A4164FF-C6D2-D576-8C0D-50EA3CBF48A1}"/>
          </ac:spMkLst>
        </pc:spChg>
        <pc:spChg chg="mod">
          <ac:chgData name="Maciej Sikorski" userId="627da3593609ecc0" providerId="LiveId" clId="{990B0EC8-509F-4E4A-97F1-3BF66EEF1F52}" dt="2024-03-18T11:55:00.994" v="1832" actId="1035"/>
          <ac:spMkLst>
            <pc:docMk/>
            <pc:sldMk cId="0" sldId="259"/>
            <ac:spMk id="15" creationId="{00000000-0000-0000-0000-000000000000}"/>
          </ac:spMkLst>
        </pc:spChg>
        <pc:spChg chg="add mod">
          <ac:chgData name="Maciej Sikorski" userId="627da3593609ecc0" providerId="LiveId" clId="{990B0EC8-509F-4E4A-97F1-3BF66EEF1F52}" dt="2024-03-18T12:33:09.887" v="3069" actId="1038"/>
          <ac:spMkLst>
            <pc:docMk/>
            <pc:sldMk cId="0" sldId="259"/>
            <ac:spMk id="17" creationId="{B13CA7FC-1451-B9AC-FB47-7DF50482142B}"/>
          </ac:spMkLst>
        </pc:spChg>
        <pc:picChg chg="del">
          <ac:chgData name="Maciej Sikorski" userId="627da3593609ecc0" providerId="LiveId" clId="{990B0EC8-509F-4E4A-97F1-3BF66EEF1F52}" dt="2024-03-18T11:48:28.196" v="1700" actId="478"/>
          <ac:picMkLst>
            <pc:docMk/>
            <pc:sldMk cId="0" sldId="259"/>
            <ac:picMk id="5" creationId="{E416850A-57D9-4654-BF18-E192ED79066D}"/>
          </ac:picMkLst>
        </pc:picChg>
        <pc:picChg chg="add mod">
          <ac:chgData name="Maciej Sikorski" userId="627da3593609ecc0" providerId="LiveId" clId="{990B0EC8-509F-4E4A-97F1-3BF66EEF1F52}" dt="2024-03-19T08:34:08.334" v="3228" actId="14100"/>
          <ac:picMkLst>
            <pc:docMk/>
            <pc:sldMk cId="0" sldId="259"/>
            <ac:picMk id="6" creationId="{E33E6A96-14D3-EF00-8942-7713DB66FF45}"/>
          </ac:picMkLst>
        </pc:picChg>
        <pc:picChg chg="del">
          <ac:chgData name="Maciej Sikorski" userId="627da3593609ecc0" providerId="LiveId" clId="{990B0EC8-509F-4E4A-97F1-3BF66EEF1F52}" dt="2024-03-18T11:49:00.875" v="1753" actId="478"/>
          <ac:picMkLst>
            <pc:docMk/>
            <pc:sldMk cId="0" sldId="259"/>
            <ac:picMk id="7" creationId="{6498E3E6-FAB5-20C5-6EA7-2F9CA6FB9D65}"/>
          </ac:picMkLst>
        </pc:picChg>
        <pc:picChg chg="add del mod">
          <ac:chgData name="Maciej Sikorski" userId="627da3593609ecc0" providerId="LiveId" clId="{990B0EC8-509F-4E4A-97F1-3BF66EEF1F52}" dt="2024-03-19T08:33:39.639" v="3225" actId="478"/>
          <ac:picMkLst>
            <pc:docMk/>
            <pc:sldMk cId="0" sldId="259"/>
            <ac:picMk id="8" creationId="{EF32A664-93D9-0A75-3258-B38BF60DEA94}"/>
          </ac:picMkLst>
        </pc:picChg>
        <pc:picChg chg="add mod">
          <ac:chgData name="Maciej Sikorski" userId="627da3593609ecc0" providerId="LiveId" clId="{990B0EC8-509F-4E4A-97F1-3BF66EEF1F52}" dt="2024-03-18T11:53:53.338" v="1809" actId="1037"/>
          <ac:picMkLst>
            <pc:docMk/>
            <pc:sldMk cId="0" sldId="259"/>
            <ac:picMk id="10" creationId="{F340261C-3FF9-CC4B-FFD8-5745F54688A5}"/>
          </ac:picMkLst>
        </pc:picChg>
        <pc:picChg chg="add del">
          <ac:chgData name="Maciej Sikorski" userId="627da3593609ecc0" providerId="LiveId" clId="{990B0EC8-509F-4E4A-97F1-3BF66EEF1F52}" dt="2024-03-18T11:50:41.155" v="1765" actId="478"/>
          <ac:picMkLst>
            <pc:docMk/>
            <pc:sldMk cId="0" sldId="259"/>
            <ac:picMk id="16" creationId="{FAA4C14D-08B0-A2C3-D4BD-8588BB1BE150}"/>
          </ac:picMkLst>
        </pc:picChg>
        <pc:picChg chg="add mod">
          <ac:chgData name="Maciej Sikorski" userId="627da3593609ecc0" providerId="LiveId" clId="{990B0EC8-509F-4E4A-97F1-3BF66EEF1F52}" dt="2024-03-18T11:53:51.475" v="1808" actId="1038"/>
          <ac:picMkLst>
            <pc:docMk/>
            <pc:sldMk cId="0" sldId="259"/>
            <ac:picMk id="19" creationId="{C6970E79-1646-9D9D-BA67-B5D35D501D00}"/>
          </ac:picMkLst>
        </pc:picChg>
      </pc:sldChg>
      <pc:sldChg chg="addSp delSp modSp mod">
        <pc:chgData name="Maciej Sikorski" userId="627da3593609ecc0" providerId="LiveId" clId="{990B0EC8-509F-4E4A-97F1-3BF66EEF1F52}" dt="2024-03-18T12:39:33.759" v="3117" actId="20577"/>
        <pc:sldMkLst>
          <pc:docMk/>
          <pc:sldMk cId="0" sldId="260"/>
        </pc:sldMkLst>
        <pc:spChg chg="mod">
          <ac:chgData name="Maciej Sikorski" userId="627da3593609ecc0" providerId="LiveId" clId="{990B0EC8-509F-4E4A-97F1-3BF66EEF1F52}" dt="2024-03-18T12:33:20.880" v="3072" actId="1037"/>
          <ac:spMkLst>
            <pc:docMk/>
            <pc:sldMk cId="0" sldId="260"/>
            <ac:spMk id="2" creationId="{00000000-0000-0000-0000-000000000000}"/>
          </ac:spMkLst>
        </pc:spChg>
        <pc:spChg chg="del mod">
          <ac:chgData name="Maciej Sikorski" userId="627da3593609ecc0" providerId="LiveId" clId="{990B0EC8-509F-4E4A-97F1-3BF66EEF1F52}" dt="2024-03-18T11:55:21.810" v="1837" actId="478"/>
          <ac:spMkLst>
            <pc:docMk/>
            <pc:sldMk cId="0" sldId="260"/>
            <ac:spMk id="3" creationId="{00000000-0000-0000-0000-000000000000}"/>
          </ac:spMkLst>
        </pc:spChg>
        <pc:spChg chg="add mod">
          <ac:chgData name="Maciej Sikorski" userId="627da3593609ecc0" providerId="LiveId" clId="{990B0EC8-509F-4E4A-97F1-3BF66EEF1F52}" dt="2024-03-18T12:39:33.759" v="3117" actId="20577"/>
          <ac:spMkLst>
            <pc:docMk/>
            <pc:sldMk cId="0" sldId="260"/>
            <ac:spMk id="4" creationId="{2FD20974-B614-96D7-7C26-8706955D5CD9}"/>
          </ac:spMkLst>
        </pc:spChg>
        <pc:spChg chg="del">
          <ac:chgData name="Maciej Sikorski" userId="627da3593609ecc0" providerId="LiveId" clId="{990B0EC8-509F-4E4A-97F1-3BF66EEF1F52}" dt="2024-03-18T11:55:25.010" v="1838" actId="478"/>
          <ac:spMkLst>
            <pc:docMk/>
            <pc:sldMk cId="0" sldId="260"/>
            <ac:spMk id="11" creationId="{00000000-0000-0000-0000-000000000000}"/>
          </ac:spMkLst>
        </pc:spChg>
        <pc:spChg chg="del">
          <ac:chgData name="Maciej Sikorski" userId="627da3593609ecc0" providerId="LiveId" clId="{990B0EC8-509F-4E4A-97F1-3BF66EEF1F52}" dt="2024-03-18T11:55:31.650" v="1839" actId="478"/>
          <ac:spMkLst>
            <pc:docMk/>
            <pc:sldMk cId="0" sldId="260"/>
            <ac:spMk id="12" creationId="{00000000-0000-0000-0000-000000000000}"/>
          </ac:spMkLst>
        </pc:spChg>
        <pc:picChg chg="del">
          <ac:chgData name="Maciej Sikorski" userId="627da3593609ecc0" providerId="LiveId" clId="{990B0EC8-509F-4E4A-97F1-3BF66EEF1F52}" dt="2024-03-18T11:55:10.170" v="1833" actId="478"/>
          <ac:picMkLst>
            <pc:docMk/>
            <pc:sldMk cId="0" sldId="260"/>
            <ac:picMk id="5" creationId="{B60D0067-D59F-B4D8-83C9-E8C438E65FC9}"/>
          </ac:picMkLst>
        </pc:picChg>
        <pc:picChg chg="del">
          <ac:chgData name="Maciej Sikorski" userId="627da3593609ecc0" providerId="LiveId" clId="{990B0EC8-509F-4E4A-97F1-3BF66EEF1F52}" dt="2024-03-18T11:55:11.170" v="1834" actId="478"/>
          <ac:picMkLst>
            <pc:docMk/>
            <pc:sldMk cId="0" sldId="260"/>
            <ac:picMk id="7" creationId="{7D0C4027-33BE-BE6A-B0EC-1CCCEB051DCD}"/>
          </ac:picMkLst>
        </pc:picChg>
        <pc:picChg chg="add del mod">
          <ac:chgData name="Maciej Sikorski" userId="627da3593609ecc0" providerId="LiveId" clId="{990B0EC8-509F-4E4A-97F1-3BF66EEF1F52}" dt="2024-03-18T11:56:53.602" v="2002" actId="478"/>
          <ac:picMkLst>
            <pc:docMk/>
            <pc:sldMk cId="0" sldId="260"/>
            <ac:picMk id="13" creationId="{57A81900-F832-BC99-8718-AF8D52D696A4}"/>
          </ac:picMkLst>
        </pc:picChg>
        <pc:picChg chg="del">
          <ac:chgData name="Maciej Sikorski" userId="627da3593609ecc0" providerId="LiveId" clId="{990B0EC8-509F-4E4A-97F1-3BF66EEF1F52}" dt="2024-03-18T11:55:13.818" v="1835" actId="478"/>
          <ac:picMkLst>
            <pc:docMk/>
            <pc:sldMk cId="0" sldId="260"/>
            <ac:picMk id="14" creationId="{680BC41A-EC53-E406-95C6-6243111DBB71}"/>
          </ac:picMkLst>
        </pc:picChg>
        <pc:picChg chg="add mod">
          <ac:chgData name="Maciej Sikorski" userId="627da3593609ecc0" providerId="LiveId" clId="{990B0EC8-509F-4E4A-97F1-3BF66EEF1F52}" dt="2024-03-18T12:00:54.482" v="2055" actId="1036"/>
          <ac:picMkLst>
            <pc:docMk/>
            <pc:sldMk cId="0" sldId="260"/>
            <ac:picMk id="16" creationId="{3A7E2EC3-2618-D127-839E-171A34468201}"/>
          </ac:picMkLst>
        </pc:picChg>
        <pc:picChg chg="add mod">
          <ac:chgData name="Maciej Sikorski" userId="627da3593609ecc0" providerId="LiveId" clId="{990B0EC8-509F-4E4A-97F1-3BF66EEF1F52}" dt="2024-03-18T12:00:57.122" v="2057" actId="1036"/>
          <ac:picMkLst>
            <pc:docMk/>
            <pc:sldMk cId="0" sldId="260"/>
            <ac:picMk id="18" creationId="{D9704D28-56BC-5F76-F867-AE9D3D3C1F1B}"/>
          </ac:picMkLst>
        </pc:picChg>
      </pc:sldChg>
      <pc:sldChg chg="modSp mod">
        <pc:chgData name="Maciej Sikorski" userId="627da3593609ecc0" providerId="LiveId" clId="{990B0EC8-509F-4E4A-97F1-3BF66EEF1F52}" dt="2024-03-18T11:40:52.771" v="1467" actId="20577"/>
        <pc:sldMkLst>
          <pc:docMk/>
          <pc:sldMk cId="2450729911" sldId="295"/>
        </pc:sldMkLst>
        <pc:spChg chg="mod">
          <ac:chgData name="Maciej Sikorski" userId="627da3593609ecc0" providerId="LiveId" clId="{990B0EC8-509F-4E4A-97F1-3BF66EEF1F52}" dt="2024-03-18T11:40:52.771" v="1467" actId="20577"/>
          <ac:spMkLst>
            <pc:docMk/>
            <pc:sldMk cId="2450729911" sldId="295"/>
            <ac:spMk id="3" creationId="{00000000-0000-0000-0000-000000000000}"/>
          </ac:spMkLst>
        </pc:spChg>
      </pc:sldChg>
      <pc:sldChg chg="addSp delSp modSp mod">
        <pc:chgData name="Maciej Sikorski" userId="627da3593609ecc0" providerId="LiveId" clId="{990B0EC8-509F-4E4A-97F1-3BF66EEF1F52}" dt="2024-03-18T12:33:37" v="3075" actId="1037"/>
        <pc:sldMkLst>
          <pc:docMk/>
          <pc:sldMk cId="4118708988" sldId="296"/>
        </pc:sldMkLst>
        <pc:spChg chg="mod">
          <ac:chgData name="Maciej Sikorski" userId="627da3593609ecc0" providerId="LiveId" clId="{990B0EC8-509F-4E4A-97F1-3BF66EEF1F52}" dt="2024-03-18T12:33:37" v="3075" actId="1037"/>
          <ac:spMkLst>
            <pc:docMk/>
            <pc:sldMk cId="4118708988" sldId="296"/>
            <ac:spMk id="2" creationId="{00000000-0000-0000-0000-000000000000}"/>
          </ac:spMkLst>
        </pc:spChg>
        <pc:spChg chg="mod">
          <ac:chgData name="Maciej Sikorski" userId="627da3593609ecc0" providerId="LiveId" clId="{990B0EC8-509F-4E4A-97F1-3BF66EEF1F52}" dt="2024-03-18T12:04:26.409" v="2158" actId="1076"/>
          <ac:spMkLst>
            <pc:docMk/>
            <pc:sldMk cId="4118708988" sldId="296"/>
            <ac:spMk id="3" creationId="{00000000-0000-0000-0000-000000000000}"/>
          </ac:spMkLst>
        </pc:spChg>
        <pc:spChg chg="del mod">
          <ac:chgData name="Maciej Sikorski" userId="627da3593609ecc0" providerId="LiveId" clId="{990B0EC8-509F-4E4A-97F1-3BF66EEF1F52}" dt="2024-03-18T12:01:38.322" v="2101" actId="478"/>
          <ac:spMkLst>
            <pc:docMk/>
            <pc:sldMk cId="4118708988" sldId="296"/>
            <ac:spMk id="11" creationId="{00000000-0000-0000-0000-000000000000}"/>
          </ac:spMkLst>
        </pc:spChg>
        <pc:spChg chg="add del mod">
          <ac:chgData name="Maciej Sikorski" userId="627da3593609ecc0" providerId="LiveId" clId="{990B0EC8-509F-4E4A-97F1-3BF66EEF1F52}" dt="2024-03-18T12:02:43.853" v="2126" actId="22"/>
          <ac:spMkLst>
            <pc:docMk/>
            <pc:sldMk cId="4118708988" sldId="296"/>
            <ac:spMk id="14" creationId="{03327B56-C162-E77C-183A-C92C42A7A237}"/>
          </ac:spMkLst>
        </pc:spChg>
        <pc:spChg chg="add mod">
          <ac:chgData name="Maciej Sikorski" userId="627da3593609ecc0" providerId="LiveId" clId="{990B0EC8-509F-4E4A-97F1-3BF66EEF1F52}" dt="2024-03-18T12:04:23.170" v="2157" actId="1076"/>
          <ac:spMkLst>
            <pc:docMk/>
            <pc:sldMk cId="4118708988" sldId="296"/>
            <ac:spMk id="16" creationId="{759621B4-80ED-0B07-C717-4D5022635D57}"/>
          </ac:spMkLst>
        </pc:spChg>
        <pc:spChg chg="del">
          <ac:chgData name="Maciej Sikorski" userId="627da3593609ecc0" providerId="LiveId" clId="{990B0EC8-509F-4E4A-97F1-3BF66EEF1F52}" dt="2024-03-18T12:01:40.138" v="2102" actId="478"/>
          <ac:spMkLst>
            <pc:docMk/>
            <pc:sldMk cId="4118708988" sldId="296"/>
            <ac:spMk id="18" creationId="{A92F544E-5575-FA8B-194D-63B525028402}"/>
          </ac:spMkLst>
        </pc:spChg>
        <pc:spChg chg="add mod">
          <ac:chgData name="Maciej Sikorski" userId="627da3593609ecc0" providerId="LiveId" clId="{990B0EC8-509F-4E4A-97F1-3BF66EEF1F52}" dt="2024-03-18T12:04:41.809" v="2164" actId="1036"/>
          <ac:spMkLst>
            <pc:docMk/>
            <pc:sldMk cId="4118708988" sldId="296"/>
            <ac:spMk id="21" creationId="{28F9E63E-89F7-ADFD-ED7D-71FA0B850183}"/>
          </ac:spMkLst>
        </pc:spChg>
        <pc:picChg chg="add mod">
          <ac:chgData name="Maciej Sikorski" userId="627da3593609ecc0" providerId="LiveId" clId="{990B0EC8-509F-4E4A-97F1-3BF66EEF1F52}" dt="2024-03-18T12:04:45.521" v="2165" actId="1038"/>
          <ac:picMkLst>
            <pc:docMk/>
            <pc:sldMk cId="4118708988" sldId="296"/>
            <ac:picMk id="5" creationId="{6AE4E516-4024-AD97-004D-AED45AB3A49E}"/>
          </ac:picMkLst>
        </pc:picChg>
        <pc:picChg chg="del">
          <ac:chgData name="Maciej Sikorski" userId="627da3593609ecc0" providerId="LiveId" clId="{990B0EC8-509F-4E4A-97F1-3BF66EEF1F52}" dt="2024-03-18T12:01:34.778" v="2097" actId="478"/>
          <ac:picMkLst>
            <pc:docMk/>
            <pc:sldMk cId="4118708988" sldId="296"/>
            <ac:picMk id="6" creationId="{B6137C59-680D-2B22-162C-9E1A2BF034C2}"/>
          </ac:picMkLst>
        </pc:picChg>
        <pc:picChg chg="add mod">
          <ac:chgData name="Maciej Sikorski" userId="627da3593609ecc0" providerId="LiveId" clId="{990B0EC8-509F-4E4A-97F1-3BF66EEF1F52}" dt="2024-03-18T12:04:02.677" v="2153" actId="1076"/>
          <ac:picMkLst>
            <pc:docMk/>
            <pc:sldMk cId="4118708988" sldId="296"/>
            <ac:picMk id="12" creationId="{CEA91AEE-ED84-3BF5-5F23-FBC8CD81C554}"/>
          </ac:picMkLst>
        </pc:picChg>
        <pc:picChg chg="del">
          <ac:chgData name="Maciej Sikorski" userId="627da3593609ecc0" providerId="LiveId" clId="{990B0EC8-509F-4E4A-97F1-3BF66EEF1F52}" dt="2024-03-18T12:01:36.241" v="2099" actId="478"/>
          <ac:picMkLst>
            <pc:docMk/>
            <pc:sldMk cId="4118708988" sldId="296"/>
            <ac:picMk id="15" creationId="{4F7E1BBE-2A7F-A270-A1FF-BCCC9ACE2CAB}"/>
          </ac:picMkLst>
        </pc:picChg>
        <pc:picChg chg="add mod">
          <ac:chgData name="Maciej Sikorski" userId="627da3593609ecc0" providerId="LiveId" clId="{990B0EC8-509F-4E4A-97F1-3BF66EEF1F52}" dt="2024-03-18T12:04:11.305" v="2155" actId="14100"/>
          <ac:picMkLst>
            <pc:docMk/>
            <pc:sldMk cId="4118708988" sldId="296"/>
            <ac:picMk id="19" creationId="{31436BC7-09D0-6B6A-07B1-0046A1A1DBEC}"/>
          </ac:picMkLst>
        </pc:picChg>
        <pc:picChg chg="del">
          <ac:chgData name="Maciej Sikorski" userId="627da3593609ecc0" providerId="LiveId" clId="{990B0EC8-509F-4E4A-97F1-3BF66EEF1F52}" dt="2024-03-18T12:01:34.114" v="2096" actId="478"/>
          <ac:picMkLst>
            <pc:docMk/>
            <pc:sldMk cId="4118708988" sldId="296"/>
            <ac:picMk id="20" creationId="{337FD38F-8A4E-B134-D64B-83C9268750C0}"/>
          </ac:picMkLst>
        </pc:picChg>
      </pc:sldChg>
      <pc:sldChg chg="addSp delSp modSp mod">
        <pc:chgData name="Maciej Sikorski" userId="627da3593609ecc0" providerId="LiveId" clId="{990B0EC8-509F-4E4A-97F1-3BF66EEF1F52}" dt="2024-03-18T12:34:07.592" v="3090" actId="20577"/>
        <pc:sldMkLst>
          <pc:docMk/>
          <pc:sldMk cId="2669208380" sldId="297"/>
        </pc:sldMkLst>
        <pc:spChg chg="mod">
          <ac:chgData name="Maciej Sikorski" userId="627da3593609ecc0" providerId="LiveId" clId="{990B0EC8-509F-4E4A-97F1-3BF66EEF1F52}" dt="2024-03-18T12:33:52.656" v="3078" actId="1037"/>
          <ac:spMkLst>
            <pc:docMk/>
            <pc:sldMk cId="2669208380" sldId="297"/>
            <ac:spMk id="2" creationId="{00000000-0000-0000-0000-000000000000}"/>
          </ac:spMkLst>
        </pc:spChg>
        <pc:spChg chg="mod">
          <ac:chgData name="Maciej Sikorski" userId="627da3593609ecc0" providerId="LiveId" clId="{990B0EC8-509F-4E4A-97F1-3BF66EEF1F52}" dt="2024-03-18T12:05:48.946" v="2222" actId="20577"/>
          <ac:spMkLst>
            <pc:docMk/>
            <pc:sldMk cId="2669208380" sldId="297"/>
            <ac:spMk id="3" creationId="{00000000-0000-0000-0000-000000000000}"/>
          </ac:spMkLst>
        </pc:spChg>
        <pc:spChg chg="add mod">
          <ac:chgData name="Maciej Sikorski" userId="627da3593609ecc0" providerId="LiveId" clId="{990B0EC8-509F-4E4A-97F1-3BF66EEF1F52}" dt="2024-03-18T12:34:07.592" v="3090" actId="20577"/>
          <ac:spMkLst>
            <pc:docMk/>
            <pc:sldMk cId="2669208380" sldId="297"/>
            <ac:spMk id="4" creationId="{0F4011A4-1CF2-8C54-C41B-BEA66C35AE57}"/>
          </ac:spMkLst>
        </pc:spChg>
        <pc:spChg chg="add mod">
          <ac:chgData name="Maciej Sikorski" userId="627da3593609ecc0" providerId="LiveId" clId="{990B0EC8-509F-4E4A-97F1-3BF66EEF1F52}" dt="2024-03-18T12:06:25.439" v="2270"/>
          <ac:spMkLst>
            <pc:docMk/>
            <pc:sldMk cId="2669208380" sldId="297"/>
            <ac:spMk id="6" creationId="{8AF5C035-8456-418F-11A3-51A2DB350B1B}"/>
          </ac:spMkLst>
        </pc:spChg>
        <pc:spChg chg="del">
          <ac:chgData name="Maciej Sikorski" userId="627da3593609ecc0" providerId="LiveId" clId="{990B0EC8-509F-4E4A-97F1-3BF66EEF1F52}" dt="2024-03-18T12:05:00.729" v="2172" actId="478"/>
          <ac:spMkLst>
            <pc:docMk/>
            <pc:sldMk cId="2669208380" sldId="297"/>
            <ac:spMk id="11" creationId="{00000000-0000-0000-0000-000000000000}"/>
          </ac:spMkLst>
        </pc:spChg>
        <pc:spChg chg="del">
          <ac:chgData name="Maciej Sikorski" userId="627da3593609ecc0" providerId="LiveId" clId="{990B0EC8-509F-4E4A-97F1-3BF66EEF1F52}" dt="2024-03-18T12:04:56.578" v="2168" actId="478"/>
          <ac:spMkLst>
            <pc:docMk/>
            <pc:sldMk cId="2669208380" sldId="297"/>
            <ac:spMk id="14" creationId="{6692BB29-964B-F848-B47B-ED5B810E212B}"/>
          </ac:spMkLst>
        </pc:spChg>
        <pc:spChg chg="del">
          <ac:chgData name="Maciej Sikorski" userId="627da3593609ecc0" providerId="LiveId" clId="{990B0EC8-509F-4E4A-97F1-3BF66EEF1F52}" dt="2024-03-18T12:04:57.889" v="2169" actId="478"/>
          <ac:spMkLst>
            <pc:docMk/>
            <pc:sldMk cId="2669208380" sldId="297"/>
            <ac:spMk id="20" creationId="{7E424436-63EC-AF55-C70E-75DAEA302EC4}"/>
          </ac:spMkLst>
        </pc:spChg>
        <pc:picChg chg="del">
          <ac:chgData name="Maciej Sikorski" userId="627da3593609ecc0" providerId="LiveId" clId="{990B0EC8-509F-4E4A-97F1-3BF66EEF1F52}" dt="2024-03-18T12:04:54.482" v="2166" actId="478"/>
          <ac:picMkLst>
            <pc:docMk/>
            <pc:sldMk cId="2669208380" sldId="297"/>
            <ac:picMk id="5" creationId="{83FA04B9-CE72-F0FC-7137-14B576D25E43}"/>
          </ac:picMkLst>
        </pc:picChg>
        <pc:picChg chg="del">
          <ac:chgData name="Maciej Sikorski" userId="627da3593609ecc0" providerId="LiveId" clId="{990B0EC8-509F-4E4A-97F1-3BF66EEF1F52}" dt="2024-03-18T12:04:59.410" v="2171" actId="478"/>
          <ac:picMkLst>
            <pc:docMk/>
            <pc:sldMk cId="2669208380" sldId="297"/>
            <ac:picMk id="12" creationId="{E77500A8-0880-F230-49F5-3DBEB09DD802}"/>
          </ac:picMkLst>
        </pc:picChg>
        <pc:picChg chg="add del mod">
          <ac:chgData name="Maciej Sikorski" userId="627da3593609ecc0" providerId="LiveId" clId="{990B0EC8-509F-4E4A-97F1-3BF66EEF1F52}" dt="2024-03-18T12:06:41.729" v="2274" actId="478"/>
          <ac:picMkLst>
            <pc:docMk/>
            <pc:sldMk cId="2669208380" sldId="297"/>
            <ac:picMk id="13" creationId="{FB85BA54-96B5-2B0E-B6D1-1111A9CDF586}"/>
          </ac:picMkLst>
        </pc:picChg>
        <pc:picChg chg="add del mod">
          <ac:chgData name="Maciej Sikorski" userId="627da3593609ecc0" providerId="LiveId" clId="{990B0EC8-509F-4E4A-97F1-3BF66EEF1F52}" dt="2024-03-18T12:07:04.106" v="2281" actId="478"/>
          <ac:picMkLst>
            <pc:docMk/>
            <pc:sldMk cId="2669208380" sldId="297"/>
            <ac:picMk id="16" creationId="{4A49FCDA-5958-F74F-316A-1F8645EF9E71}"/>
          </ac:picMkLst>
        </pc:picChg>
        <pc:picChg chg="del">
          <ac:chgData name="Maciej Sikorski" userId="627da3593609ecc0" providerId="LiveId" clId="{990B0EC8-509F-4E4A-97F1-3BF66EEF1F52}" dt="2024-03-18T12:04:55.225" v="2167" actId="478"/>
          <ac:picMkLst>
            <pc:docMk/>
            <pc:sldMk cId="2669208380" sldId="297"/>
            <ac:picMk id="17" creationId="{B291AD63-78B4-37CA-0B7F-DED76CAA5D34}"/>
          </ac:picMkLst>
        </pc:picChg>
        <pc:picChg chg="del">
          <ac:chgData name="Maciej Sikorski" userId="627da3593609ecc0" providerId="LiveId" clId="{990B0EC8-509F-4E4A-97F1-3BF66EEF1F52}" dt="2024-03-18T12:04:58.593" v="2170" actId="478"/>
          <ac:picMkLst>
            <pc:docMk/>
            <pc:sldMk cId="2669208380" sldId="297"/>
            <ac:picMk id="19" creationId="{00463048-C950-29F3-AC63-9B26B386B68A}"/>
          </ac:picMkLst>
        </pc:picChg>
        <pc:picChg chg="add mod">
          <ac:chgData name="Maciej Sikorski" userId="627da3593609ecc0" providerId="LiveId" clId="{990B0EC8-509F-4E4A-97F1-3BF66EEF1F52}" dt="2024-03-18T12:09:26.525" v="2290" actId="1076"/>
          <ac:picMkLst>
            <pc:docMk/>
            <pc:sldMk cId="2669208380" sldId="297"/>
            <ac:picMk id="21" creationId="{EBE2C7FC-FCF9-1363-13D8-D826E7AD3FBC}"/>
          </ac:picMkLst>
        </pc:picChg>
        <pc:picChg chg="add mod">
          <ac:chgData name="Maciej Sikorski" userId="627da3593609ecc0" providerId="LiveId" clId="{990B0EC8-509F-4E4A-97F1-3BF66EEF1F52}" dt="2024-03-18T12:09:21.285" v="2288" actId="1076"/>
          <ac:picMkLst>
            <pc:docMk/>
            <pc:sldMk cId="2669208380" sldId="297"/>
            <ac:picMk id="23" creationId="{E54EBA35-564A-DAEB-6E80-27B3DF51135C}"/>
          </ac:picMkLst>
        </pc:picChg>
      </pc:sldChg>
      <pc:sldChg chg="addSp delSp modSp mod">
        <pc:chgData name="Maciej Sikorski" userId="627da3593609ecc0" providerId="LiveId" clId="{990B0EC8-509F-4E4A-97F1-3BF66EEF1F52}" dt="2024-03-18T12:34:18.400" v="3093" actId="1037"/>
        <pc:sldMkLst>
          <pc:docMk/>
          <pc:sldMk cId="858185146" sldId="298"/>
        </pc:sldMkLst>
        <pc:spChg chg="mod">
          <ac:chgData name="Maciej Sikorski" userId="627da3593609ecc0" providerId="LiveId" clId="{990B0EC8-509F-4E4A-97F1-3BF66EEF1F52}" dt="2024-03-18T12:34:18.400" v="3093" actId="1037"/>
          <ac:spMkLst>
            <pc:docMk/>
            <pc:sldMk cId="858185146" sldId="298"/>
            <ac:spMk id="2" creationId="{00000000-0000-0000-0000-000000000000}"/>
          </ac:spMkLst>
        </pc:spChg>
        <pc:spChg chg="mod">
          <ac:chgData name="Maciej Sikorski" userId="627da3593609ecc0" providerId="LiveId" clId="{990B0EC8-509F-4E4A-97F1-3BF66EEF1F52}" dt="2024-03-18T12:14:39.161" v="2457" actId="20577"/>
          <ac:spMkLst>
            <pc:docMk/>
            <pc:sldMk cId="858185146" sldId="298"/>
            <ac:spMk id="3" creationId="{00000000-0000-0000-0000-000000000000}"/>
          </ac:spMkLst>
        </pc:spChg>
        <pc:spChg chg="mod">
          <ac:chgData name="Maciej Sikorski" userId="627da3593609ecc0" providerId="LiveId" clId="{990B0EC8-509F-4E4A-97F1-3BF66EEF1F52}" dt="2024-03-18T12:14:33.009" v="2447" actId="20577"/>
          <ac:spMkLst>
            <pc:docMk/>
            <pc:sldMk cId="858185146" sldId="298"/>
            <ac:spMk id="11" creationId="{00000000-0000-0000-0000-000000000000}"/>
          </ac:spMkLst>
        </pc:spChg>
        <pc:spChg chg="del">
          <ac:chgData name="Maciej Sikorski" userId="627da3593609ecc0" providerId="LiveId" clId="{990B0EC8-509F-4E4A-97F1-3BF66EEF1F52}" dt="2024-03-18T12:10:05.649" v="2327" actId="478"/>
          <ac:spMkLst>
            <pc:docMk/>
            <pc:sldMk cId="858185146" sldId="298"/>
            <ac:spMk id="14" creationId="{6692BB29-964B-F848-B47B-ED5B810E212B}"/>
          </ac:spMkLst>
        </pc:spChg>
        <pc:spChg chg="del">
          <ac:chgData name="Maciej Sikorski" userId="627da3593609ecc0" providerId="LiveId" clId="{990B0EC8-509F-4E4A-97F1-3BF66EEF1F52}" dt="2024-03-18T12:10:07.546" v="2329" actId="478"/>
          <ac:spMkLst>
            <pc:docMk/>
            <pc:sldMk cId="858185146" sldId="298"/>
            <ac:spMk id="20" creationId="{7E424436-63EC-AF55-C70E-75DAEA302EC4}"/>
          </ac:spMkLst>
        </pc:spChg>
        <pc:picChg chg="add mod">
          <ac:chgData name="Maciej Sikorski" userId="627da3593609ecc0" providerId="LiveId" clId="{990B0EC8-509F-4E4A-97F1-3BF66EEF1F52}" dt="2024-03-18T12:14:11.761" v="2436" actId="1038"/>
          <ac:picMkLst>
            <pc:docMk/>
            <pc:sldMk cId="858185146" sldId="298"/>
            <ac:picMk id="5" creationId="{2BE61DC0-8551-5292-D0C4-5761ACF29629}"/>
          </ac:picMkLst>
        </pc:picChg>
        <pc:picChg chg="del">
          <ac:chgData name="Maciej Sikorski" userId="627da3593609ecc0" providerId="LiveId" clId="{990B0EC8-509F-4E4A-97F1-3BF66EEF1F52}" dt="2024-03-18T12:10:03.585" v="2325" actId="478"/>
          <ac:picMkLst>
            <pc:docMk/>
            <pc:sldMk cId="858185146" sldId="298"/>
            <ac:picMk id="6" creationId="{CCF9CDC6-3235-C2E3-31DE-9EB79462DE37}"/>
          </ac:picMkLst>
        </pc:picChg>
        <pc:picChg chg="add mod">
          <ac:chgData name="Maciej Sikorski" userId="627da3593609ecc0" providerId="LiveId" clId="{990B0EC8-509F-4E4A-97F1-3BF66EEF1F52}" dt="2024-03-18T12:13:59.008" v="2430" actId="1035"/>
          <ac:picMkLst>
            <pc:docMk/>
            <pc:sldMk cId="858185146" sldId="298"/>
            <ac:picMk id="12" creationId="{62148406-E8FF-7586-1F3A-EA6797C199D1}"/>
          </ac:picMkLst>
        </pc:picChg>
        <pc:picChg chg="del">
          <ac:chgData name="Maciej Sikorski" userId="627da3593609ecc0" providerId="LiveId" clId="{990B0EC8-509F-4E4A-97F1-3BF66EEF1F52}" dt="2024-03-18T12:10:04.337" v="2326" actId="478"/>
          <ac:picMkLst>
            <pc:docMk/>
            <pc:sldMk cId="858185146" sldId="298"/>
            <ac:picMk id="13" creationId="{C2F3AAE8-3CC7-E3B5-894F-A212233DCB63}"/>
          </ac:picMkLst>
        </pc:picChg>
        <pc:picChg chg="del">
          <ac:chgData name="Maciej Sikorski" userId="627da3593609ecc0" providerId="LiveId" clId="{990B0EC8-509F-4E4A-97F1-3BF66EEF1F52}" dt="2024-03-18T12:10:08.305" v="2330" actId="478"/>
          <ac:picMkLst>
            <pc:docMk/>
            <pc:sldMk cId="858185146" sldId="298"/>
            <ac:picMk id="16" creationId="{D1BBFF0E-16ED-E08A-65F5-671C7671E02D}"/>
          </ac:picMkLst>
        </pc:picChg>
        <pc:picChg chg="del">
          <ac:chgData name="Maciej Sikorski" userId="627da3593609ecc0" providerId="LiveId" clId="{990B0EC8-509F-4E4A-97F1-3BF66EEF1F52}" dt="2024-03-18T12:10:06.257" v="2328" actId="478"/>
          <ac:picMkLst>
            <pc:docMk/>
            <pc:sldMk cId="858185146" sldId="298"/>
            <ac:picMk id="21" creationId="{07E7357D-975D-D3FA-7EAB-5AD3DBDE0776}"/>
          </ac:picMkLst>
        </pc:picChg>
      </pc:sldChg>
      <pc:sldChg chg="del">
        <pc:chgData name="Maciej Sikorski" userId="627da3593609ecc0" providerId="LiveId" clId="{990B0EC8-509F-4E4A-97F1-3BF66EEF1F52}" dt="2024-03-18T12:15:03.888" v="2458" actId="47"/>
        <pc:sldMkLst>
          <pc:docMk/>
          <pc:sldMk cId="2459509864" sldId="299"/>
        </pc:sldMkLst>
      </pc:sldChg>
      <pc:sldChg chg="del">
        <pc:chgData name="Maciej Sikorski" userId="627da3593609ecc0" providerId="LiveId" clId="{990B0EC8-509F-4E4A-97F1-3BF66EEF1F52}" dt="2024-03-18T12:15:05.109" v="2459" actId="47"/>
        <pc:sldMkLst>
          <pc:docMk/>
          <pc:sldMk cId="1324179053" sldId="300"/>
        </pc:sldMkLst>
      </pc:sldChg>
      <pc:sldChg chg="del">
        <pc:chgData name="Maciej Sikorski" userId="627da3593609ecc0" providerId="LiveId" clId="{990B0EC8-509F-4E4A-97F1-3BF66EEF1F52}" dt="2024-03-18T12:15:05.806" v="2460" actId="47"/>
        <pc:sldMkLst>
          <pc:docMk/>
          <pc:sldMk cId="3349147111" sldId="301"/>
        </pc:sldMkLst>
      </pc:sldChg>
      <pc:sldChg chg="del">
        <pc:chgData name="Maciej Sikorski" userId="627da3593609ecc0" providerId="LiveId" clId="{990B0EC8-509F-4E4A-97F1-3BF66EEF1F52}" dt="2024-03-18T12:15:06.744" v="2461" actId="47"/>
        <pc:sldMkLst>
          <pc:docMk/>
          <pc:sldMk cId="4082416740" sldId="302"/>
        </pc:sldMkLst>
      </pc:sldChg>
      <pc:sldChg chg="addSp delSp modSp mod">
        <pc:chgData name="Maciej Sikorski" userId="627da3593609ecc0" providerId="LiveId" clId="{990B0EC8-509F-4E4A-97F1-3BF66EEF1F52}" dt="2024-03-18T12:38:44.408" v="3100" actId="20577"/>
        <pc:sldMkLst>
          <pc:docMk/>
          <pc:sldMk cId="1329532697" sldId="303"/>
        </pc:sldMkLst>
        <pc:spChg chg="mod">
          <ac:chgData name="Maciej Sikorski" userId="627da3593609ecc0" providerId="LiveId" clId="{990B0EC8-509F-4E4A-97F1-3BF66EEF1F52}" dt="2024-03-18T12:15:14.937" v="2471" actId="20577"/>
          <ac:spMkLst>
            <pc:docMk/>
            <pc:sldMk cId="1329532697" sldId="303"/>
            <ac:spMk id="2" creationId="{00000000-0000-0000-0000-000000000000}"/>
          </ac:spMkLst>
        </pc:spChg>
        <pc:spChg chg="mod">
          <ac:chgData name="Maciej Sikorski" userId="627da3593609ecc0" providerId="LiveId" clId="{990B0EC8-509F-4E4A-97F1-3BF66EEF1F52}" dt="2024-03-18T12:38:44.408" v="3100" actId="20577"/>
          <ac:spMkLst>
            <pc:docMk/>
            <pc:sldMk cId="1329532697" sldId="303"/>
            <ac:spMk id="3" creationId="{00000000-0000-0000-0000-000000000000}"/>
          </ac:spMkLst>
        </pc:spChg>
        <pc:picChg chg="del">
          <ac:chgData name="Maciej Sikorski" userId="627da3593609ecc0" providerId="LiveId" clId="{990B0EC8-509F-4E4A-97F1-3BF66EEF1F52}" dt="2024-03-18T12:15:17.265" v="2472" actId="478"/>
          <ac:picMkLst>
            <pc:docMk/>
            <pc:sldMk cId="1329532697" sldId="303"/>
            <ac:picMk id="5" creationId="{C407A9A2-14AC-302B-8F6B-4CFDC2C53585}"/>
          </ac:picMkLst>
        </pc:picChg>
        <pc:picChg chg="add mod">
          <ac:chgData name="Maciej Sikorski" userId="627da3593609ecc0" providerId="LiveId" clId="{990B0EC8-509F-4E4A-97F1-3BF66EEF1F52}" dt="2024-03-18T12:20:11.904" v="2604" actId="1076"/>
          <ac:picMkLst>
            <pc:docMk/>
            <pc:sldMk cId="1329532697" sldId="303"/>
            <ac:picMk id="6" creationId="{8E2E736E-98A5-EAAD-C7DF-F2F5EAA774EA}"/>
          </ac:picMkLst>
        </pc:picChg>
      </pc:sldChg>
      <pc:sldChg chg="addSp delSp modSp mod">
        <pc:chgData name="Maciej Sikorski" userId="627da3593609ecc0" providerId="LiveId" clId="{990B0EC8-509F-4E4A-97F1-3BF66EEF1F52}" dt="2024-03-18T12:23:18.864" v="3008" actId="20577"/>
        <pc:sldMkLst>
          <pc:docMk/>
          <pc:sldMk cId="977671162" sldId="304"/>
        </pc:sldMkLst>
        <pc:spChg chg="mod">
          <ac:chgData name="Maciej Sikorski" userId="627da3593609ecc0" providerId="LiveId" clId="{990B0EC8-509F-4E4A-97F1-3BF66EEF1F52}" dt="2024-03-18T12:21:32.513" v="2676" actId="1035"/>
          <ac:spMkLst>
            <pc:docMk/>
            <pc:sldMk cId="977671162" sldId="304"/>
            <ac:spMk id="2" creationId="{00000000-0000-0000-0000-000000000000}"/>
          </ac:spMkLst>
        </pc:spChg>
        <pc:spChg chg="add mod">
          <ac:chgData name="Maciej Sikorski" userId="627da3593609ecc0" providerId="LiveId" clId="{990B0EC8-509F-4E4A-97F1-3BF66EEF1F52}" dt="2024-03-18T12:23:18.864" v="3008" actId="20577"/>
          <ac:spMkLst>
            <pc:docMk/>
            <pc:sldMk cId="977671162" sldId="304"/>
            <ac:spMk id="3" creationId="{31DC1DF3-B9DE-7B67-431F-2473F7E99336}"/>
          </ac:spMkLst>
        </pc:spChg>
        <pc:spChg chg="del">
          <ac:chgData name="Maciej Sikorski" userId="627da3593609ecc0" providerId="LiveId" clId="{990B0EC8-509F-4E4A-97F1-3BF66EEF1F52}" dt="2024-03-18T12:20:53.128" v="2662" actId="478"/>
          <ac:spMkLst>
            <pc:docMk/>
            <pc:sldMk cId="977671162" sldId="304"/>
            <ac:spMk id="4" creationId="{14E408D4-7CA7-0203-67D4-D340A54D66C6}"/>
          </ac:spMkLst>
        </pc:spChg>
        <pc:spChg chg="del">
          <ac:chgData name="Maciej Sikorski" userId="627da3593609ecc0" providerId="LiveId" clId="{990B0EC8-509F-4E4A-97F1-3BF66EEF1F52}" dt="2024-03-18T12:20:54.145" v="2663" actId="478"/>
          <ac:spMkLst>
            <pc:docMk/>
            <pc:sldMk cId="977671162" sldId="304"/>
            <ac:spMk id="11" creationId="{E55394F8-D9FB-7ED1-B1A4-560A8BE56F42}"/>
          </ac:spMkLst>
        </pc:spChg>
        <pc:spChg chg="del">
          <ac:chgData name="Maciej Sikorski" userId="627da3593609ecc0" providerId="LiveId" clId="{990B0EC8-509F-4E4A-97F1-3BF66EEF1F52}" dt="2024-03-18T12:21:10.672" v="2670" actId="478"/>
          <ac:spMkLst>
            <pc:docMk/>
            <pc:sldMk cId="977671162" sldId="304"/>
            <ac:spMk id="12" creationId="{82F5401A-CB7E-5812-7ECE-DAC4EE5AAA8B}"/>
          </ac:spMkLst>
        </pc:spChg>
        <pc:spChg chg="del">
          <ac:chgData name="Maciej Sikorski" userId="627da3593609ecc0" providerId="LiveId" clId="{990B0EC8-509F-4E4A-97F1-3BF66EEF1F52}" dt="2024-03-18T12:20:55.329" v="2664" actId="478"/>
          <ac:spMkLst>
            <pc:docMk/>
            <pc:sldMk cId="977671162" sldId="304"/>
            <ac:spMk id="13" creationId="{844BB9A6-019C-41D6-BE72-34BA58F9E142}"/>
          </ac:spMkLst>
        </pc:spChg>
        <pc:spChg chg="del">
          <ac:chgData name="Maciej Sikorski" userId="627da3593609ecc0" providerId="LiveId" clId="{990B0EC8-509F-4E4A-97F1-3BF66EEF1F52}" dt="2024-03-18T12:20:56.440" v="2665" actId="478"/>
          <ac:spMkLst>
            <pc:docMk/>
            <pc:sldMk cId="977671162" sldId="304"/>
            <ac:spMk id="16" creationId="{2F7D5503-BF6D-09B4-BD22-8FEB43350AC4}"/>
          </ac:spMkLst>
        </pc:spChg>
        <pc:spChg chg="del">
          <ac:chgData name="Maciej Sikorski" userId="627da3593609ecc0" providerId="LiveId" clId="{990B0EC8-509F-4E4A-97F1-3BF66EEF1F52}" dt="2024-03-18T12:21:03.296" v="2669" actId="478"/>
          <ac:spMkLst>
            <pc:docMk/>
            <pc:sldMk cId="977671162" sldId="304"/>
            <ac:spMk id="17" creationId="{E9C17175-814B-D3B4-63E5-9C5F4A9A19F4}"/>
          </ac:spMkLst>
        </pc:spChg>
        <pc:spChg chg="del mod">
          <ac:chgData name="Maciej Sikorski" userId="627da3593609ecc0" providerId="LiveId" clId="{990B0EC8-509F-4E4A-97F1-3BF66EEF1F52}" dt="2024-03-18T12:21:01.456" v="2668" actId="478"/>
          <ac:spMkLst>
            <pc:docMk/>
            <pc:sldMk cId="977671162" sldId="304"/>
            <ac:spMk id="18" creationId="{E895346B-7ABD-42A5-1FD3-0B5C92666BD4}"/>
          </ac:spMkLst>
        </pc:spChg>
        <pc:picChg chg="del">
          <ac:chgData name="Maciej Sikorski" userId="627da3593609ecc0" providerId="LiveId" clId="{990B0EC8-509F-4E4A-97F1-3BF66EEF1F52}" dt="2024-03-18T12:20:51.497" v="2660" actId="478"/>
          <ac:picMkLst>
            <pc:docMk/>
            <pc:sldMk cId="977671162" sldId="304"/>
            <ac:picMk id="7" creationId="{DE6CCD2F-2A8F-AA20-E150-93C1A36F1416}"/>
          </ac:picMkLst>
        </pc:picChg>
        <pc:picChg chg="del">
          <ac:chgData name="Maciej Sikorski" userId="627da3593609ecc0" providerId="LiveId" clId="{990B0EC8-509F-4E4A-97F1-3BF66EEF1F52}" dt="2024-03-18T12:20:51.954" v="2661" actId="478"/>
          <ac:picMkLst>
            <pc:docMk/>
            <pc:sldMk cId="977671162" sldId="304"/>
            <ac:picMk id="1026" creationId="{1E3A2AA8-F702-B296-D8D4-8DEB5E6CD0BC}"/>
          </ac:picMkLst>
        </pc:picChg>
        <pc:picChg chg="del">
          <ac:chgData name="Maciej Sikorski" userId="627da3593609ecc0" providerId="LiveId" clId="{990B0EC8-509F-4E4A-97F1-3BF66EEF1F52}" dt="2024-03-18T12:20:50.970" v="2659" actId="478"/>
          <ac:picMkLst>
            <pc:docMk/>
            <pc:sldMk cId="977671162" sldId="304"/>
            <ac:picMk id="1028" creationId="{1F41A742-E8FB-FC5E-51BA-D6C8371351E4}"/>
          </ac:picMkLst>
        </pc:picChg>
        <pc:picChg chg="del">
          <ac:chgData name="Maciej Sikorski" userId="627da3593609ecc0" providerId="LiveId" clId="{990B0EC8-509F-4E4A-97F1-3BF66EEF1F52}" dt="2024-03-18T12:20:50.456" v="2658" actId="478"/>
          <ac:picMkLst>
            <pc:docMk/>
            <pc:sldMk cId="977671162" sldId="304"/>
            <ac:picMk id="1030" creationId="{49AAF1BE-D8DE-1CEE-362B-9C8DD560D941}"/>
          </ac:picMkLst>
        </pc:picChg>
        <pc:picChg chg="del">
          <ac:chgData name="Maciej Sikorski" userId="627da3593609ecc0" providerId="LiveId" clId="{990B0EC8-509F-4E4A-97F1-3BF66EEF1F52}" dt="2024-03-18T12:20:49" v="2655" actId="478"/>
          <ac:picMkLst>
            <pc:docMk/>
            <pc:sldMk cId="977671162" sldId="304"/>
            <ac:picMk id="1032" creationId="{A5AD7462-8A14-233E-C2B1-A983BC7092F7}"/>
          </ac:picMkLst>
        </pc:picChg>
        <pc:picChg chg="del">
          <ac:chgData name="Maciej Sikorski" userId="627da3593609ecc0" providerId="LiveId" clId="{990B0EC8-509F-4E4A-97F1-3BF66EEF1F52}" dt="2024-03-18T12:20:49.511" v="2656" actId="478"/>
          <ac:picMkLst>
            <pc:docMk/>
            <pc:sldMk cId="977671162" sldId="304"/>
            <ac:picMk id="1034" creationId="{D803958E-BB5D-7390-C37C-F66DBA5AC037}"/>
          </ac:picMkLst>
        </pc:picChg>
        <pc:picChg chg="del">
          <ac:chgData name="Maciej Sikorski" userId="627da3593609ecc0" providerId="LiveId" clId="{990B0EC8-509F-4E4A-97F1-3BF66EEF1F52}" dt="2024-03-18T12:20:49.961" v="2657" actId="478"/>
          <ac:picMkLst>
            <pc:docMk/>
            <pc:sldMk cId="977671162" sldId="304"/>
            <ac:picMk id="1036" creationId="{4C95BB81-EEA5-C464-2828-90AA7E6EDDD3}"/>
          </ac:picMkLst>
        </pc:picChg>
      </pc:sldChg>
      <pc:sldChg chg="delSp del mod">
        <pc:chgData name="Maciej Sikorski" userId="627da3593609ecc0" providerId="LiveId" clId="{990B0EC8-509F-4E4A-97F1-3BF66EEF1F52}" dt="2024-03-18T12:23:35.185" v="3015" actId="47"/>
        <pc:sldMkLst>
          <pc:docMk/>
          <pc:sldMk cId="3900594771" sldId="305"/>
        </pc:sldMkLst>
        <pc:spChg chg="del">
          <ac:chgData name="Maciej Sikorski" userId="627da3593609ecc0" providerId="LiveId" clId="{990B0EC8-509F-4E4A-97F1-3BF66EEF1F52}" dt="2024-03-18T12:23:32.856" v="3014" actId="478"/>
          <ac:spMkLst>
            <pc:docMk/>
            <pc:sldMk cId="3900594771" sldId="305"/>
            <ac:spMk id="4" creationId="{14E408D4-7CA7-0203-67D4-D340A54D66C6}"/>
          </ac:spMkLst>
        </pc:spChg>
        <pc:picChg chg="del">
          <ac:chgData name="Maciej Sikorski" userId="627da3593609ecc0" providerId="LiveId" clId="{990B0EC8-509F-4E4A-97F1-3BF66EEF1F52}" dt="2024-03-18T12:23:29.017" v="3009" actId="478"/>
          <ac:picMkLst>
            <pc:docMk/>
            <pc:sldMk cId="3900594771" sldId="305"/>
            <ac:picMk id="2050" creationId="{E380C02A-1D83-BCC4-8175-DBDB7E32E2C2}"/>
          </ac:picMkLst>
        </pc:picChg>
        <pc:picChg chg="del">
          <ac:chgData name="Maciej Sikorski" userId="627da3593609ecc0" providerId="LiveId" clId="{990B0EC8-509F-4E4A-97F1-3BF66EEF1F52}" dt="2024-03-18T12:23:29.593" v="3010" actId="478"/>
          <ac:picMkLst>
            <pc:docMk/>
            <pc:sldMk cId="3900594771" sldId="305"/>
            <ac:picMk id="2052" creationId="{2F2EC57E-0CEF-40ED-DA85-A74FAB3B8624}"/>
          </ac:picMkLst>
        </pc:picChg>
        <pc:picChg chg="del">
          <ac:chgData name="Maciej Sikorski" userId="627da3593609ecc0" providerId="LiveId" clId="{990B0EC8-509F-4E4A-97F1-3BF66EEF1F52}" dt="2024-03-18T12:23:30.121" v="3011" actId="478"/>
          <ac:picMkLst>
            <pc:docMk/>
            <pc:sldMk cId="3900594771" sldId="305"/>
            <ac:picMk id="2054" creationId="{44E7E8A7-9162-D66C-87FB-A5753BABB01C}"/>
          </ac:picMkLst>
        </pc:picChg>
        <pc:picChg chg="del">
          <ac:chgData name="Maciej Sikorski" userId="627da3593609ecc0" providerId="LiveId" clId="{990B0EC8-509F-4E4A-97F1-3BF66EEF1F52}" dt="2024-03-18T12:23:31.065" v="3013" actId="478"/>
          <ac:picMkLst>
            <pc:docMk/>
            <pc:sldMk cId="3900594771" sldId="305"/>
            <ac:picMk id="2056" creationId="{4CDC8E64-7344-8D34-4F6A-4A9C4D5D72D4}"/>
          </ac:picMkLst>
        </pc:picChg>
        <pc:picChg chg="del">
          <ac:chgData name="Maciej Sikorski" userId="627da3593609ecc0" providerId="LiveId" clId="{990B0EC8-509F-4E4A-97F1-3BF66EEF1F52}" dt="2024-03-18T12:23:30.561" v="3012" actId="478"/>
          <ac:picMkLst>
            <pc:docMk/>
            <pc:sldMk cId="3900594771" sldId="305"/>
            <ac:picMk id="2058" creationId="{FA8A635C-6251-B91E-0D5F-2B486AA66927}"/>
          </ac:picMkLst>
        </pc:picChg>
      </pc:sldChg>
      <pc:sldChg chg="del">
        <pc:chgData name="Maciej Sikorski" userId="627da3593609ecc0" providerId="LiveId" clId="{990B0EC8-509F-4E4A-97F1-3BF66EEF1F52}" dt="2024-03-18T12:23:36.084" v="3016" actId="47"/>
        <pc:sldMkLst>
          <pc:docMk/>
          <pc:sldMk cId="3394755368" sldId="306"/>
        </pc:sldMkLst>
      </pc:sldChg>
      <pc:sldChg chg="del">
        <pc:chgData name="Maciej Sikorski" userId="627da3593609ecc0" providerId="LiveId" clId="{990B0EC8-509F-4E4A-97F1-3BF66EEF1F52}" dt="2024-03-18T12:23:36.960" v="3017" actId="47"/>
        <pc:sldMkLst>
          <pc:docMk/>
          <pc:sldMk cId="93679579" sldId="307"/>
        </pc:sldMkLst>
      </pc:sldChg>
      <pc:sldChg chg="del">
        <pc:chgData name="Maciej Sikorski" userId="627da3593609ecc0" providerId="LiveId" clId="{990B0EC8-509F-4E4A-97F1-3BF66EEF1F52}" dt="2024-03-18T12:23:40.274" v="3018" actId="47"/>
        <pc:sldMkLst>
          <pc:docMk/>
          <pc:sldMk cId="3220480711" sldId="308"/>
        </pc:sldMkLst>
      </pc:sldChg>
      <pc:sldChg chg="del">
        <pc:chgData name="Maciej Sikorski" userId="627da3593609ecc0" providerId="LiveId" clId="{990B0EC8-509F-4E4A-97F1-3BF66EEF1F52}" dt="2024-03-18T12:23:41.286" v="3019" actId="47"/>
        <pc:sldMkLst>
          <pc:docMk/>
          <pc:sldMk cId="3196377777" sldId="309"/>
        </pc:sldMkLst>
      </pc:sldChg>
      <pc:sldChg chg="del">
        <pc:chgData name="Maciej Sikorski" userId="627da3593609ecc0" providerId="LiveId" clId="{990B0EC8-509F-4E4A-97F1-3BF66EEF1F52}" dt="2024-03-18T12:23:42.012" v="3020" actId="47"/>
        <pc:sldMkLst>
          <pc:docMk/>
          <pc:sldMk cId="3849377175" sldId="310"/>
        </pc:sldMkLst>
      </pc:sldChg>
      <pc:sldChg chg="del">
        <pc:chgData name="Maciej Sikorski" userId="627da3593609ecc0" providerId="LiveId" clId="{990B0EC8-509F-4E4A-97F1-3BF66EEF1F52}" dt="2024-03-18T12:23:42.644" v="3021" actId="47"/>
        <pc:sldMkLst>
          <pc:docMk/>
          <pc:sldMk cId="5240997" sldId="312"/>
        </pc:sldMkLst>
      </pc:sldChg>
      <pc:sldChg chg="del">
        <pc:chgData name="Maciej Sikorski" userId="627da3593609ecc0" providerId="LiveId" clId="{990B0EC8-509F-4E4A-97F1-3BF66EEF1F52}" dt="2024-03-18T12:23:43.363" v="3022" actId="47"/>
        <pc:sldMkLst>
          <pc:docMk/>
          <pc:sldMk cId="348439167" sldId="313"/>
        </pc:sldMkLst>
      </pc:sldChg>
      <pc:sldChg chg="modSp mod">
        <pc:chgData name="Maciej Sikorski" userId="627da3593609ecc0" providerId="LiveId" clId="{990B0EC8-509F-4E4A-97F1-3BF66EEF1F52}" dt="2024-03-18T12:38:55.199" v="3103" actId="20577"/>
        <pc:sldMkLst>
          <pc:docMk/>
          <pc:sldMk cId="1356295568" sldId="314"/>
        </pc:sldMkLst>
        <pc:spChg chg="mod">
          <ac:chgData name="Maciej Sikorski" userId="627da3593609ecc0" providerId="LiveId" clId="{990B0EC8-509F-4E4A-97F1-3BF66EEF1F52}" dt="2024-03-18T11:24:28.972" v="570" actId="20577"/>
          <ac:spMkLst>
            <pc:docMk/>
            <pc:sldMk cId="1356295568" sldId="314"/>
            <ac:spMk id="2" creationId="{00000000-0000-0000-0000-000000000000}"/>
          </ac:spMkLst>
        </pc:spChg>
        <pc:spChg chg="mod">
          <ac:chgData name="Maciej Sikorski" userId="627da3593609ecc0" providerId="LiveId" clId="{990B0EC8-509F-4E4A-97F1-3BF66EEF1F52}" dt="2024-03-18T12:38:55.199" v="3103" actId="20577"/>
          <ac:spMkLst>
            <pc:docMk/>
            <pc:sldMk cId="1356295568" sldId="314"/>
            <ac:spMk id="3" creationId="{00000000-0000-0000-0000-000000000000}"/>
          </ac:spMkLst>
        </pc:spChg>
      </pc:sldChg>
      <pc:sldChg chg="modSp mod">
        <pc:chgData name="Maciej Sikorski" userId="627da3593609ecc0" providerId="LiveId" clId="{990B0EC8-509F-4E4A-97F1-3BF66EEF1F52}" dt="2024-03-18T12:39:20.387" v="3111" actId="20577"/>
        <pc:sldMkLst>
          <pc:docMk/>
          <pc:sldMk cId="4055219475" sldId="315"/>
        </pc:sldMkLst>
        <pc:spChg chg="mod">
          <ac:chgData name="Maciej Sikorski" userId="627da3593609ecc0" providerId="LiveId" clId="{990B0EC8-509F-4E4A-97F1-3BF66EEF1F52}" dt="2024-03-18T11:31:05.316" v="956" actId="20577"/>
          <ac:spMkLst>
            <pc:docMk/>
            <pc:sldMk cId="4055219475" sldId="315"/>
            <ac:spMk id="2" creationId="{00000000-0000-0000-0000-000000000000}"/>
          </ac:spMkLst>
        </pc:spChg>
        <pc:spChg chg="mod">
          <ac:chgData name="Maciej Sikorski" userId="627da3593609ecc0" providerId="LiveId" clId="{990B0EC8-509F-4E4A-97F1-3BF66EEF1F52}" dt="2024-03-18T12:39:20.387" v="3111" actId="20577"/>
          <ac:spMkLst>
            <pc:docMk/>
            <pc:sldMk cId="4055219475" sldId="315"/>
            <ac:spMk id="3" creationId="{00000000-0000-0000-0000-000000000000}"/>
          </ac:spMkLst>
        </pc:spChg>
      </pc:sldChg>
      <pc:sldChg chg="del">
        <pc:chgData name="Maciej Sikorski" userId="627da3593609ecc0" providerId="LiveId" clId="{990B0EC8-509F-4E4A-97F1-3BF66EEF1F52}" dt="2024-03-18T11:42:09.390" v="1489" actId="47"/>
        <pc:sldMkLst>
          <pc:docMk/>
          <pc:sldMk cId="103906475" sldId="316"/>
        </pc:sldMkLst>
      </pc:sldChg>
      <pc:sldChg chg="modSp add mod">
        <pc:chgData name="Maciej Sikorski" userId="627da3593609ecc0" providerId="LiveId" clId="{990B0EC8-509F-4E4A-97F1-3BF66EEF1F52}" dt="2024-03-18T12:39:08.815" v="3108" actId="20577"/>
        <pc:sldMkLst>
          <pc:docMk/>
          <pc:sldMk cId="2341308967" sldId="317"/>
        </pc:sldMkLst>
        <pc:spChg chg="mod">
          <ac:chgData name="Maciej Sikorski" userId="627da3593609ecc0" providerId="LiveId" clId="{990B0EC8-509F-4E4A-97F1-3BF66EEF1F52}" dt="2024-03-18T12:39:08.815" v="3108" actId="20577"/>
          <ac:spMkLst>
            <pc:docMk/>
            <pc:sldMk cId="2341308967" sldId="317"/>
            <ac:spMk id="3" creationId="{00000000-0000-0000-0000-000000000000}"/>
          </ac:spMkLst>
        </pc:spChg>
      </pc:sldChg>
      <pc:sldChg chg="addSp delSp modSp add mod">
        <pc:chgData name="Maciej Sikorski" userId="627da3593609ecc0" providerId="LiveId" clId="{990B0EC8-509F-4E4A-97F1-3BF66EEF1F52}" dt="2024-03-18T11:28:24.027" v="943" actId="1076"/>
        <pc:sldMkLst>
          <pc:docMk/>
          <pc:sldMk cId="3721687036" sldId="318"/>
        </pc:sldMkLst>
        <pc:spChg chg="del mod">
          <ac:chgData name="Maciej Sikorski" userId="627da3593609ecc0" providerId="LiveId" clId="{990B0EC8-509F-4E4A-97F1-3BF66EEF1F52}" dt="2024-03-18T11:28:05.589" v="937" actId="478"/>
          <ac:spMkLst>
            <pc:docMk/>
            <pc:sldMk cId="3721687036" sldId="318"/>
            <ac:spMk id="3" creationId="{00000000-0000-0000-0000-000000000000}"/>
          </ac:spMkLst>
        </pc:spChg>
        <pc:picChg chg="add mod">
          <ac:chgData name="Maciej Sikorski" userId="627da3593609ecc0" providerId="LiveId" clId="{990B0EC8-509F-4E4A-97F1-3BF66EEF1F52}" dt="2024-03-18T11:28:24.027" v="943" actId="1076"/>
          <ac:picMkLst>
            <pc:docMk/>
            <pc:sldMk cId="3721687036" sldId="318"/>
            <ac:picMk id="8" creationId="{C1402984-749F-DEBC-7944-025D6E6BFD16}"/>
          </ac:picMkLst>
        </pc:picChg>
      </pc:sldChg>
      <pc:sldChg chg="addSp delSp modSp add mod">
        <pc:chgData name="Maciej Sikorski" userId="627da3593609ecc0" providerId="LiveId" clId="{990B0EC8-509F-4E4A-97F1-3BF66EEF1F52}" dt="2024-03-18T11:39:36.531" v="1433" actId="20577"/>
        <pc:sldMkLst>
          <pc:docMk/>
          <pc:sldMk cId="1224859045" sldId="319"/>
        </pc:sldMkLst>
        <pc:spChg chg="mod">
          <ac:chgData name="Maciej Sikorski" userId="627da3593609ecc0" providerId="LiveId" clId="{990B0EC8-509F-4E4A-97F1-3BF66EEF1F52}" dt="2024-03-18T11:39:36.531" v="1433" actId="20577"/>
          <ac:spMkLst>
            <pc:docMk/>
            <pc:sldMk cId="1224859045" sldId="319"/>
            <ac:spMk id="2" creationId="{00000000-0000-0000-0000-000000000000}"/>
          </ac:spMkLst>
        </pc:spChg>
        <pc:spChg chg="del">
          <ac:chgData name="Maciej Sikorski" userId="627da3593609ecc0" providerId="LiveId" clId="{990B0EC8-509F-4E4A-97F1-3BF66EEF1F52}" dt="2024-03-18T11:38:14.455" v="1390" actId="478"/>
          <ac:spMkLst>
            <pc:docMk/>
            <pc:sldMk cId="1224859045" sldId="319"/>
            <ac:spMk id="3" creationId="{00000000-0000-0000-0000-000000000000}"/>
          </ac:spMkLst>
        </pc:spChg>
        <pc:spChg chg="add del mod">
          <ac:chgData name="Maciej Sikorski" userId="627da3593609ecc0" providerId="LiveId" clId="{990B0EC8-509F-4E4A-97F1-3BF66EEF1F52}" dt="2024-03-18T11:38:15.883" v="1391" actId="478"/>
          <ac:spMkLst>
            <pc:docMk/>
            <pc:sldMk cId="1224859045" sldId="319"/>
            <ac:spMk id="8" creationId="{988D824C-1403-6A20-9146-FAA84D21ABB1}"/>
          </ac:spMkLst>
        </pc:spChg>
        <pc:picChg chg="add mod">
          <ac:chgData name="Maciej Sikorski" userId="627da3593609ecc0" providerId="LiveId" clId="{990B0EC8-509F-4E4A-97F1-3BF66EEF1F52}" dt="2024-03-18T11:39:03.851" v="1398" actId="14100"/>
          <ac:picMkLst>
            <pc:docMk/>
            <pc:sldMk cId="1224859045" sldId="319"/>
            <ac:picMk id="1026" creationId="{AF90CEA9-2896-534F-EB45-17118324787D}"/>
          </ac:picMkLst>
        </pc:picChg>
      </pc:sldChg>
      <pc:sldChg chg="addSp delSp modSp add mod">
        <pc:chgData name="Maciej Sikorski" userId="627da3593609ecc0" providerId="LiveId" clId="{990B0EC8-509F-4E4A-97F1-3BF66EEF1F52}" dt="2024-03-18T11:40:33.399" v="1441" actId="14100"/>
        <pc:sldMkLst>
          <pc:docMk/>
          <pc:sldMk cId="3654900821" sldId="320"/>
        </pc:sldMkLst>
        <pc:spChg chg="del">
          <ac:chgData name="Maciej Sikorski" userId="627da3593609ecc0" providerId="LiveId" clId="{990B0EC8-509F-4E4A-97F1-3BF66EEF1F52}" dt="2024-03-18T11:40:24.149" v="1435" actId="478"/>
          <ac:spMkLst>
            <pc:docMk/>
            <pc:sldMk cId="3654900821" sldId="320"/>
            <ac:spMk id="3" creationId="{00000000-0000-0000-0000-000000000000}"/>
          </ac:spMkLst>
        </pc:spChg>
        <pc:spChg chg="add del mod">
          <ac:chgData name="Maciej Sikorski" userId="627da3593609ecc0" providerId="LiveId" clId="{990B0EC8-509F-4E4A-97F1-3BF66EEF1F52}" dt="2024-03-18T11:40:27.277" v="1436"/>
          <ac:spMkLst>
            <pc:docMk/>
            <pc:sldMk cId="3654900821" sldId="320"/>
            <ac:spMk id="8" creationId="{6214727A-1702-F045-0B67-E1B20BC06011}"/>
          </ac:spMkLst>
        </pc:spChg>
        <pc:picChg chg="add mod">
          <ac:chgData name="Maciej Sikorski" userId="627da3593609ecc0" providerId="LiveId" clId="{990B0EC8-509F-4E4A-97F1-3BF66EEF1F52}" dt="2024-03-18T11:40:33.399" v="1441" actId="14100"/>
          <ac:picMkLst>
            <pc:docMk/>
            <pc:sldMk cId="3654900821" sldId="320"/>
            <ac:picMk id="10" creationId="{7EC082FA-B865-AC00-8B5D-C3DFA2948CF3}"/>
          </ac:picMkLst>
        </pc:picChg>
      </pc:sldChg>
      <pc:sldChg chg="addSp delSp modSp add mod">
        <pc:chgData name="Maciej Sikorski" userId="627da3593609ecc0" providerId="LiveId" clId="{990B0EC8-509F-4E4A-97F1-3BF66EEF1F52}" dt="2024-03-19T08:08:04.952" v="3224" actId="1076"/>
        <pc:sldMkLst>
          <pc:docMk/>
          <pc:sldMk cId="2646696673" sldId="321"/>
        </pc:sldMkLst>
        <pc:spChg chg="mod">
          <ac:chgData name="Maciej Sikorski" userId="627da3593609ecc0" providerId="LiveId" clId="{990B0EC8-509F-4E4A-97F1-3BF66EEF1F52}" dt="2024-03-18T12:32:59.039" v="3066" actId="1038"/>
          <ac:spMkLst>
            <pc:docMk/>
            <pc:sldMk cId="2646696673" sldId="321"/>
            <ac:spMk id="5" creationId="{00000000-0000-0000-0000-000000000000}"/>
          </ac:spMkLst>
        </pc:spChg>
        <pc:picChg chg="del">
          <ac:chgData name="Maciej Sikorski" userId="627da3593609ecc0" providerId="LiveId" clId="{990B0EC8-509F-4E4A-97F1-3BF66EEF1F52}" dt="2024-03-18T11:46:22.314" v="1641" actId="478"/>
          <ac:picMkLst>
            <pc:docMk/>
            <pc:sldMk cId="2646696673" sldId="321"/>
            <ac:picMk id="3" creationId="{E9511B7A-E8BF-EDB8-D27A-ACB92E754723}"/>
          </ac:picMkLst>
        </pc:picChg>
        <pc:picChg chg="add mod">
          <ac:chgData name="Maciej Sikorski" userId="627da3593609ecc0" providerId="LiveId" clId="{990B0EC8-509F-4E4A-97F1-3BF66EEF1F52}" dt="2024-03-19T08:08:04.952" v="3224" actId="1076"/>
          <ac:picMkLst>
            <pc:docMk/>
            <pc:sldMk cId="2646696673" sldId="321"/>
            <ac:picMk id="3" creationId="{FC72795C-7ABE-D97E-543B-52A273081F45}"/>
          </ac:picMkLst>
        </pc:picChg>
        <pc:picChg chg="add del mod">
          <ac:chgData name="Maciej Sikorski" userId="627da3593609ecc0" providerId="LiveId" clId="{990B0EC8-509F-4E4A-97F1-3BF66EEF1F52}" dt="2024-03-19T08:07:40.168" v="3221" actId="478"/>
          <ac:picMkLst>
            <pc:docMk/>
            <pc:sldMk cId="2646696673" sldId="321"/>
            <ac:picMk id="4" creationId="{78F8372C-DDD5-CEF7-BCC8-8DF85BE2A051}"/>
          </ac:picMkLst>
        </pc:picChg>
      </pc:sldChg>
      <pc:sldChg chg="addSp delSp modSp add mod">
        <pc:chgData name="Maciej Sikorski" userId="627da3593609ecc0" providerId="LiveId" clId="{990B0EC8-509F-4E4A-97F1-3BF66EEF1F52}" dt="2024-03-19T09:11:27.307" v="3231" actId="1076"/>
        <pc:sldMkLst>
          <pc:docMk/>
          <pc:sldMk cId="2982361443" sldId="322"/>
        </pc:sldMkLst>
        <pc:spChg chg="mod">
          <ac:chgData name="Maciej Sikorski" userId="627da3593609ecc0" providerId="LiveId" clId="{990B0EC8-509F-4E4A-97F1-3BF66EEF1F52}" dt="2024-03-18T12:52:30.737" v="3119" actId="1076"/>
          <ac:spMkLst>
            <pc:docMk/>
            <pc:sldMk cId="2982361443" sldId="322"/>
            <ac:spMk id="2" creationId="{00000000-0000-0000-0000-000000000000}"/>
          </ac:spMkLst>
        </pc:spChg>
        <pc:spChg chg="del">
          <ac:chgData name="Maciej Sikorski" userId="627da3593609ecc0" providerId="LiveId" clId="{990B0EC8-509F-4E4A-97F1-3BF66EEF1F52}" dt="2024-03-18T12:24:16.650" v="3054" actId="478"/>
          <ac:spMkLst>
            <pc:docMk/>
            <pc:sldMk cId="2982361443" sldId="322"/>
            <ac:spMk id="3" creationId="{00000000-0000-0000-0000-000000000000}"/>
          </ac:spMkLst>
        </pc:spChg>
        <pc:spChg chg="add del mod">
          <ac:chgData name="Maciej Sikorski" userId="627da3593609ecc0" providerId="LiveId" clId="{990B0EC8-509F-4E4A-97F1-3BF66EEF1F52}" dt="2024-03-18T12:24:19.448" v="3055" actId="478"/>
          <ac:spMkLst>
            <pc:docMk/>
            <pc:sldMk cId="2982361443" sldId="322"/>
            <ac:spMk id="5" creationId="{88D78717-4C1B-3F59-F318-952923827A63}"/>
          </ac:spMkLst>
        </pc:spChg>
        <pc:spChg chg="add del mod">
          <ac:chgData name="Maciej Sikorski" userId="627da3593609ecc0" providerId="LiveId" clId="{990B0EC8-509F-4E4A-97F1-3BF66EEF1F52}" dt="2024-03-19T09:11:01.284" v="3229" actId="478"/>
          <ac:spMkLst>
            <pc:docMk/>
            <pc:sldMk cId="2982361443" sldId="322"/>
            <ac:spMk id="7" creationId="{56C251AC-AE34-22C5-B369-AE76FA21CABD}"/>
          </ac:spMkLst>
        </pc:spChg>
        <pc:picChg chg="add mod">
          <ac:chgData name="Maciej Sikorski" userId="627da3593609ecc0" providerId="LiveId" clId="{990B0EC8-509F-4E4A-97F1-3BF66EEF1F52}" dt="2024-03-19T09:11:27.307" v="3231" actId="1076"/>
          <ac:picMkLst>
            <pc:docMk/>
            <pc:sldMk cId="2982361443" sldId="322"/>
            <ac:picMk id="4" creationId="{F13CE21F-7206-D975-CCFC-393EC4C11DE0}"/>
          </ac:picMkLst>
        </pc:picChg>
        <pc:picChg chg="del">
          <ac:chgData name="Maciej Sikorski" userId="627da3593609ecc0" providerId="LiveId" clId="{990B0EC8-509F-4E4A-97F1-3BF66EEF1F52}" dt="2024-03-18T12:24:14.849" v="3053" actId="478"/>
          <ac:picMkLst>
            <pc:docMk/>
            <pc:sldMk cId="2982361443" sldId="322"/>
            <ac:picMk id="6" creationId="{8E2E736E-98A5-EAAD-C7DF-F2F5EAA774EA}"/>
          </ac:picMkLst>
        </pc:picChg>
      </pc:sldChg>
    </pc:docChg>
  </pc:docChgLst>
  <pc:docChgLst>
    <pc:chgData name="Maciej Sikorski" userId="627da3593609ecc0" providerId="LiveId" clId="{F8AB30B6-62D0-4CB6-8EDD-DFD204C02224}"/>
    <pc:docChg chg="modSld">
      <pc:chgData name="Maciej Sikorski" userId="627da3593609ecc0" providerId="LiveId" clId="{F8AB30B6-62D0-4CB6-8EDD-DFD204C02224}" dt="2023-07-11T07:04:31.752" v="80"/>
      <pc:docMkLst>
        <pc:docMk/>
      </pc:docMkLst>
      <pc:sldChg chg="modSp mod">
        <pc:chgData name="Maciej Sikorski" userId="627da3593609ecc0" providerId="LiveId" clId="{F8AB30B6-62D0-4CB6-8EDD-DFD204C02224}" dt="2023-07-11T07:04:31.752" v="80"/>
        <pc:sldMkLst>
          <pc:docMk/>
          <pc:sldMk cId="0" sldId="256"/>
        </pc:sldMkLst>
        <pc:spChg chg="mod">
          <ac:chgData name="Maciej Sikorski" userId="627da3593609ecc0" providerId="LiveId" clId="{F8AB30B6-62D0-4CB6-8EDD-DFD204C02224}" dt="2023-07-11T07:04:31.752" v="80"/>
          <ac:spMkLst>
            <pc:docMk/>
            <pc:sldMk cId="0" sldId="256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50FB6-5AE7-4BB2-A4CB-A1C45367780C}" type="datetimeFigureOut">
              <a:rPr lang="pl-PL" smtClean="0"/>
              <a:t>30.07.2024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BB55E-E352-42E3-A2DC-80143298C9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787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BB55E-E352-42E3-A2DC-80143298C96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4955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6B54E-D67A-4B22-9000-EA2A3EF0EEF5}" type="datetimeFigureOut">
              <a:rPr lang="pl-PL" smtClean="0"/>
              <a:pPr/>
              <a:t>30.07.2024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CD91D-7354-485E-9A70-F77D3F1081D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5786" y="2564904"/>
            <a:ext cx="7772400" cy="2334121"/>
          </a:xfrm>
        </p:spPr>
        <p:txBody>
          <a:bodyPr>
            <a:normAutofit fontScale="90000"/>
          </a:bodyPr>
          <a:lstStyle/>
          <a:p>
            <a:br>
              <a:rPr lang="pl-PL" sz="2000" dirty="0"/>
            </a:br>
            <a:br>
              <a:rPr lang="pl-PL" dirty="0"/>
            </a:br>
            <a:r>
              <a:rPr lang="pl-PL" b="1" u="sng" dirty="0"/>
              <a:t>PROJEKT ZAGOSPODAROWANIA PRZESTRZENI PARKU W REGUŁACH</a:t>
            </a:r>
            <a:br>
              <a:rPr lang="pl-PL" b="1" u="sng" dirty="0"/>
            </a:br>
            <a:r>
              <a:rPr lang="pl-PL" b="1" u="sng" dirty="0"/>
              <a:t>DZ. NR EW. 483</a:t>
            </a:r>
            <a:br>
              <a:rPr lang="pl-PL" b="1" u="sng" dirty="0"/>
            </a:br>
            <a:br>
              <a:rPr lang="pl-PL" b="1" u="sng" dirty="0"/>
            </a:br>
            <a:br>
              <a:rPr lang="pl-PL" dirty="0"/>
            </a:br>
            <a:endParaRPr lang="pl-PL" b="1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24BAD37-EDE2-B40F-FFEB-2DC45172C035}"/>
              </a:ext>
            </a:extLst>
          </p:cNvPr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D67D254-F3D5-1BBD-D3FE-521B5D002150}"/>
              </a:ext>
            </a:extLst>
          </p:cNvPr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82594"/>
          </a:xfrm>
        </p:spPr>
        <p:txBody>
          <a:bodyPr>
            <a:noAutofit/>
          </a:bodyPr>
          <a:lstStyle/>
          <a:p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PRZEKRÓJ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0A4164FF-C6D2-D576-8C0D-50EA3CBF48A1}"/>
              </a:ext>
            </a:extLst>
          </p:cNvPr>
          <p:cNvSpPr txBox="1">
            <a:spLocks/>
          </p:cNvSpPr>
          <p:nvPr/>
        </p:nvSpPr>
        <p:spPr>
          <a:xfrm>
            <a:off x="3257271" y="3871653"/>
            <a:ext cx="4786346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B13CA7FC-1451-B9AC-FB47-7DF50482142B}"/>
              </a:ext>
            </a:extLst>
          </p:cNvPr>
          <p:cNvSpPr txBox="1">
            <a:spLocks/>
          </p:cNvSpPr>
          <p:nvPr/>
        </p:nvSpPr>
        <p:spPr>
          <a:xfrm>
            <a:off x="7418502" y="6252132"/>
            <a:ext cx="4786346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F22F53C5-81AC-25F8-F1B7-AF7A2CC6F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256" t="11809" r="1877" b="17831"/>
          <a:stretch/>
        </p:blipFill>
        <p:spPr>
          <a:xfrm>
            <a:off x="-14039" y="1039071"/>
            <a:ext cx="9158039" cy="432680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82594"/>
          </a:xfrm>
        </p:spPr>
        <p:txBody>
          <a:bodyPr>
            <a:noAutofit/>
          </a:bodyPr>
          <a:lstStyle/>
          <a:p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PRZEKRÓJ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0A4164FF-C6D2-D576-8C0D-50EA3CBF48A1}"/>
              </a:ext>
            </a:extLst>
          </p:cNvPr>
          <p:cNvSpPr txBox="1">
            <a:spLocks/>
          </p:cNvSpPr>
          <p:nvPr/>
        </p:nvSpPr>
        <p:spPr>
          <a:xfrm>
            <a:off x="3257271" y="3871653"/>
            <a:ext cx="4786346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B13CA7FC-1451-B9AC-FB47-7DF50482142B}"/>
              </a:ext>
            </a:extLst>
          </p:cNvPr>
          <p:cNvSpPr txBox="1">
            <a:spLocks/>
          </p:cNvSpPr>
          <p:nvPr/>
        </p:nvSpPr>
        <p:spPr>
          <a:xfrm>
            <a:off x="7418502" y="6252132"/>
            <a:ext cx="4786346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AED0D4FC-518F-79D3-EFF8-42A638158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75" t="9086" r="3625" b="14692"/>
          <a:stretch/>
        </p:blipFill>
        <p:spPr>
          <a:xfrm>
            <a:off x="179511" y="1046136"/>
            <a:ext cx="8838379" cy="4759127"/>
          </a:xfrm>
        </p:spPr>
      </p:pic>
    </p:spTree>
    <p:extLst>
      <p:ext uri="{BB962C8B-B14F-4D97-AF65-F5344CB8AC3E}">
        <p14:creationId xmlns:p14="http://schemas.microsoft.com/office/powerpoint/2010/main" val="1192179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3916893"/>
            <a:ext cx="4786346" cy="18573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dirty="0"/>
              <a:t>Krata stalowa</a:t>
            </a:r>
          </a:p>
          <a:p>
            <a:pPr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0" y="6883627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82594"/>
          </a:xfrm>
        </p:spPr>
        <p:txBody>
          <a:bodyPr>
            <a:noAutofit/>
          </a:bodyPr>
          <a:lstStyle/>
          <a:p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NAWIERZCHNIE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6084168" y="386104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l-PL" sz="3200" dirty="0"/>
              <a:t>Nawierzchnia </a:t>
            </a:r>
          </a:p>
          <a:p>
            <a:r>
              <a:rPr lang="pl-PL" sz="3200" dirty="0"/>
              <a:t>    drewniana</a:t>
            </a:r>
          </a:p>
          <a:p>
            <a:pPr>
              <a:buFont typeface="Wingdings" pitchFamily="2" charset="2"/>
              <a:buChar char="ü"/>
            </a:pPr>
            <a:endParaRPr lang="pl-PL" sz="3200" dirty="0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0A4164FF-C6D2-D576-8C0D-50EA3CBF48A1}"/>
              </a:ext>
            </a:extLst>
          </p:cNvPr>
          <p:cNvSpPr txBox="1">
            <a:spLocks/>
          </p:cNvSpPr>
          <p:nvPr/>
        </p:nvSpPr>
        <p:spPr>
          <a:xfrm>
            <a:off x="3257271" y="3871653"/>
            <a:ext cx="4786346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l-PL" dirty="0"/>
              <a:t>Nawierzchnia </a:t>
            </a:r>
          </a:p>
          <a:p>
            <a:pPr marL="0" indent="0">
              <a:buNone/>
            </a:pPr>
            <a:r>
              <a:rPr lang="pl-PL" dirty="0"/>
              <a:t>    kamienna</a:t>
            </a:r>
          </a:p>
          <a:p>
            <a:pPr>
              <a:buFont typeface="Arial" pitchFamily="34" charset="0"/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340261C-3FF9-CC4B-FFD8-5745F5468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422101"/>
            <a:ext cx="3019127" cy="1706862"/>
          </a:xfrm>
          <a:prstGeom prst="rect">
            <a:avLst/>
          </a:prstGeom>
        </p:spPr>
      </p:pic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B13CA7FC-1451-B9AC-FB47-7DF50482142B}"/>
              </a:ext>
            </a:extLst>
          </p:cNvPr>
          <p:cNvSpPr txBox="1">
            <a:spLocks/>
          </p:cNvSpPr>
          <p:nvPr/>
        </p:nvSpPr>
        <p:spPr>
          <a:xfrm>
            <a:off x="7418502" y="6252132"/>
            <a:ext cx="4786346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dirty="0"/>
              <a:t>Zdjęcia poglądowe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6970E79-1646-9D9D-BA67-B5D35D501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271" y="1054454"/>
            <a:ext cx="2394849" cy="258867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33E6A96-14D3-EF00-8942-7713DB66F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70" y="1019175"/>
            <a:ext cx="2809177" cy="26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0" y="6883627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82594"/>
          </a:xfrm>
        </p:spPr>
        <p:txBody>
          <a:bodyPr>
            <a:noAutofit/>
          </a:bodyPr>
          <a:lstStyle/>
          <a:p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NAWIERZCHNIE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2D012B2B-5909-0B3D-10C1-D4DCDCB9C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C345C2E-96AA-C048-6806-03662F7DD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87" t="9328" r="27089" b="34408"/>
          <a:stretch/>
        </p:blipFill>
        <p:spPr>
          <a:xfrm>
            <a:off x="1043608" y="986109"/>
            <a:ext cx="7056784" cy="57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48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82594"/>
          </a:xfrm>
        </p:spPr>
        <p:txBody>
          <a:bodyPr>
            <a:noAutofit/>
          </a:bodyPr>
          <a:lstStyle/>
          <a:p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ARCHITEKTURA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896782C-93FB-15C7-0003-980803092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76" t="9139" r="15350" b="5900"/>
          <a:stretch/>
        </p:blipFill>
        <p:spPr>
          <a:xfrm>
            <a:off x="4317094" y="880964"/>
            <a:ext cx="4826906" cy="576274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FB3B0FB-81FA-E413-B58A-70839D0E2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11" t="26618" r="15813" b="21173"/>
          <a:stretch/>
        </p:blipFill>
        <p:spPr>
          <a:xfrm>
            <a:off x="0" y="1196752"/>
            <a:ext cx="4572000" cy="47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61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3791" y="963961"/>
            <a:ext cx="4908028" cy="106590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sz="3000" dirty="0"/>
              <a:t>Hamaki</a:t>
            </a:r>
          </a:p>
          <a:p>
            <a:endParaRPr lang="pl-PL" sz="3000" dirty="0"/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logo LS-project 2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900" y="0"/>
            <a:ext cx="832293" cy="832293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796908"/>
          </a:xfrm>
        </p:spPr>
        <p:txBody>
          <a:bodyPr>
            <a:normAutofit/>
          </a:bodyPr>
          <a:lstStyle/>
          <a:p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ARCHITEKTURA</a:t>
            </a:r>
          </a:p>
        </p:txBody>
      </p:sp>
      <p:pic>
        <p:nvPicPr>
          <p:cNvPr id="5" name="Obraz 4" descr="Obraz zawierający na wolnym powietrzu, ziemia, budynek, osoba&#10;&#10;Opis wygenerowany automatycznie">
            <a:extLst>
              <a:ext uri="{FF2B5EF4-FFF2-40B4-BE49-F238E27FC236}">
                <a16:creationId xmlns:a16="http://schemas.microsoft.com/office/drawing/2014/main" id="{6AE4E516-4024-AD97-004D-AED45AB3A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90" y="1026525"/>
            <a:ext cx="3215010" cy="2820986"/>
          </a:xfrm>
          <a:prstGeom prst="rect">
            <a:avLst/>
          </a:prstGeom>
        </p:spPr>
      </p:pic>
      <p:pic>
        <p:nvPicPr>
          <p:cNvPr id="12" name="Obraz 11" descr="Obraz zawierający na wolnym powietrzu, niebo, budynek, chmura&#10;&#10;Opis wygenerowany automatycznie">
            <a:extLst>
              <a:ext uri="{FF2B5EF4-FFF2-40B4-BE49-F238E27FC236}">
                <a16:creationId xmlns:a16="http://schemas.microsoft.com/office/drawing/2014/main" id="{CEA91AEE-ED84-3BF5-5F23-FBC8CD81C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8" y="4081442"/>
            <a:ext cx="3575050" cy="2381250"/>
          </a:xfrm>
          <a:prstGeom prst="rect">
            <a:avLst/>
          </a:prstGeom>
        </p:spPr>
      </p:pic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759621B4-80ED-0B07-C717-4D5022635D57}"/>
              </a:ext>
            </a:extLst>
          </p:cNvPr>
          <p:cNvSpPr txBox="1">
            <a:spLocks/>
          </p:cNvSpPr>
          <p:nvPr/>
        </p:nvSpPr>
        <p:spPr>
          <a:xfrm>
            <a:off x="473791" y="3425959"/>
            <a:ext cx="4908028" cy="1065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l-PL" sz="3000" dirty="0"/>
              <a:t>Siedziska drewniane</a:t>
            </a:r>
          </a:p>
          <a:p>
            <a:endParaRPr lang="pl-PL" sz="3000" dirty="0"/>
          </a:p>
        </p:txBody>
      </p:sp>
      <p:pic>
        <p:nvPicPr>
          <p:cNvPr id="19" name="Obraz 18" descr="Obraz zawierający obuwie, ubrania, na wolnym powietrzu, drzewo&#10;&#10;Opis wygenerowany automatycznie">
            <a:extLst>
              <a:ext uri="{FF2B5EF4-FFF2-40B4-BE49-F238E27FC236}">
                <a16:creationId xmlns:a16="http://schemas.microsoft.com/office/drawing/2014/main" id="{31436BC7-09D0-6B6A-07B1-0046A1A1D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55" y="4081442"/>
            <a:ext cx="3499892" cy="2339467"/>
          </a:xfrm>
          <a:prstGeom prst="rect">
            <a:avLst/>
          </a:prstGeom>
        </p:spPr>
      </p:pic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28F9E63E-89F7-ADFD-ED7D-71FA0B850183}"/>
              </a:ext>
            </a:extLst>
          </p:cNvPr>
          <p:cNvSpPr txBox="1">
            <a:spLocks/>
          </p:cNvSpPr>
          <p:nvPr/>
        </p:nvSpPr>
        <p:spPr>
          <a:xfrm>
            <a:off x="7236296" y="6396148"/>
            <a:ext cx="4786346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dirty="0"/>
              <a:t>Zdjęcia poglądowe</a:t>
            </a:r>
          </a:p>
        </p:txBody>
      </p:sp>
    </p:spTree>
    <p:extLst>
      <p:ext uri="{BB962C8B-B14F-4D97-AF65-F5344CB8AC3E}">
        <p14:creationId xmlns:p14="http://schemas.microsoft.com/office/powerpoint/2010/main" val="4118708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71" y="1049540"/>
            <a:ext cx="4908028" cy="106590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sz="3000" dirty="0"/>
              <a:t>Miejsce na palenisko</a:t>
            </a:r>
          </a:p>
          <a:p>
            <a:endParaRPr lang="pl-PL" sz="3000" dirty="0"/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796908"/>
          </a:xfrm>
        </p:spPr>
        <p:txBody>
          <a:bodyPr>
            <a:normAutofit/>
          </a:bodyPr>
          <a:lstStyle/>
          <a:p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ARCHITEKTURA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0F4011A4-1CF2-8C54-C41B-BEA66C35AE57}"/>
              </a:ext>
            </a:extLst>
          </p:cNvPr>
          <p:cNvSpPr txBox="1">
            <a:spLocks/>
          </p:cNvSpPr>
          <p:nvPr/>
        </p:nvSpPr>
        <p:spPr>
          <a:xfrm>
            <a:off x="131744" y="3435127"/>
            <a:ext cx="5808408" cy="10659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l-PL" sz="3000" dirty="0"/>
              <a:t>Trejaże nawiązujące</a:t>
            </a:r>
          </a:p>
          <a:p>
            <a:pPr marL="0" indent="0">
              <a:buNone/>
            </a:pPr>
            <a:r>
              <a:rPr lang="pl-PL" sz="3000" dirty="0"/>
              <a:t>    do dawnych szklarni</a:t>
            </a:r>
          </a:p>
          <a:p>
            <a:endParaRPr lang="pl-PL" sz="3000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AF5C035-8456-418F-11A3-51A2DB350B1B}"/>
              </a:ext>
            </a:extLst>
          </p:cNvPr>
          <p:cNvSpPr txBox="1">
            <a:spLocks/>
          </p:cNvSpPr>
          <p:nvPr/>
        </p:nvSpPr>
        <p:spPr>
          <a:xfrm>
            <a:off x="7236296" y="6396148"/>
            <a:ext cx="4786346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dirty="0"/>
              <a:t>Zdjęcia poglądowe</a:t>
            </a:r>
          </a:p>
        </p:txBody>
      </p:sp>
      <p:pic>
        <p:nvPicPr>
          <p:cNvPr id="21" name="Obraz 20" descr="Obraz zawierający drzewo, na wolnym powietrzu, plac zabaw, roślina&#10;&#10;Opis wygenerowany automatycznie">
            <a:extLst>
              <a:ext uri="{FF2B5EF4-FFF2-40B4-BE49-F238E27FC236}">
                <a16:creationId xmlns:a16="http://schemas.microsoft.com/office/drawing/2014/main" id="{EBE2C7FC-FCF9-1363-13D8-D826E7AD3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00" y="3565966"/>
            <a:ext cx="3694483" cy="2770862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E54EBA35-564A-DAEB-6E80-27B3DF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982" y="1157112"/>
            <a:ext cx="4635676" cy="230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08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D30F6DCE-CD3E-5393-9B7E-D8AC205AB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583" t="8045" r="15919" b="14331"/>
          <a:stretch/>
        </p:blipFill>
        <p:spPr>
          <a:xfrm>
            <a:off x="0" y="729567"/>
            <a:ext cx="5188069" cy="6021288"/>
          </a:xfrm>
        </p:spPr>
      </p:pic>
      <p:sp>
        <p:nvSpPr>
          <p:cNvPr id="8" name="Prostokąt 7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796908"/>
          </a:xfrm>
        </p:spPr>
        <p:txBody>
          <a:bodyPr>
            <a:normAutofit/>
          </a:bodyPr>
          <a:lstStyle/>
          <a:p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ARCHITEKTURA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31EC0D12-7003-9144-E372-18E6308F1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8" t="11340" r="16911" b="29860"/>
          <a:stretch/>
        </p:blipFill>
        <p:spPr>
          <a:xfrm>
            <a:off x="5076056" y="1196752"/>
            <a:ext cx="4067944" cy="525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6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9046" y="1015150"/>
            <a:ext cx="8033394" cy="154975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pl-PL" sz="3000" dirty="0"/>
              <a:t>Dodatkowe oświetlenie w postaci listew </a:t>
            </a:r>
            <a:r>
              <a:rPr lang="pl-PL" sz="3000" dirty="0" err="1"/>
              <a:t>led</a:t>
            </a:r>
            <a:r>
              <a:rPr lang="pl-PL" sz="3000" dirty="0"/>
              <a:t> umieszonych pod nawierzchnią z kraty</a:t>
            </a:r>
          </a:p>
          <a:p>
            <a:pPr marL="0" indent="0">
              <a:buNone/>
            </a:pPr>
            <a:r>
              <a:rPr lang="pl-PL" sz="3000" dirty="0"/>
              <a:t>    i pod nawierzchniami drewnianymi.</a:t>
            </a:r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logo LS-project 2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900" y="0"/>
            <a:ext cx="832293" cy="832293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96908"/>
          </a:xfrm>
        </p:spPr>
        <p:txBody>
          <a:bodyPr>
            <a:normAutofit/>
          </a:bodyPr>
          <a:lstStyle/>
          <a:p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OŚWIETLENIE DODATKOWE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E2E736E-98A5-EAAD-C7DF-F2F5EAA77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544315"/>
            <a:ext cx="52387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32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0832" y="-27384"/>
            <a:ext cx="8229600" cy="796908"/>
          </a:xfrm>
        </p:spPr>
        <p:txBody>
          <a:bodyPr>
            <a:normAutofit/>
          </a:bodyPr>
          <a:lstStyle/>
          <a:p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ZIELEŃ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DC1DF3-B9DE-7B67-431F-2473F7E99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5"/>
          </a:xfrm>
        </p:spPr>
        <p:txBody>
          <a:bodyPr>
            <a:normAutofit/>
          </a:bodyPr>
          <a:lstStyle/>
          <a:p>
            <a:endParaRPr lang="pl-PL" sz="3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4554440-2C90-493C-81AF-F02696CE6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42" t="13522" r="8276" b="11432"/>
          <a:stretch/>
        </p:blipFill>
        <p:spPr>
          <a:xfrm>
            <a:off x="89302" y="884616"/>
            <a:ext cx="9137646" cy="55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47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147248" cy="4248472"/>
          </a:xfrm>
        </p:spPr>
        <p:txBody>
          <a:bodyPr>
            <a:normAutofit fontScale="77500" lnSpcReduction="20000"/>
          </a:bodyPr>
          <a:lstStyle/>
          <a:p>
            <a:r>
              <a:rPr lang="pl-PL" sz="3000" dirty="0"/>
              <a:t>W grudniu 2021 r. Gmina Michałowice pozyskała działkę nr 483 w Regułach od Krajowego Ośrodka Wsparcia Rolnictwa, dzięki czemu teren Parku w Regułach może zostać powiększony o 0,96 ha</a:t>
            </a:r>
          </a:p>
          <a:p>
            <a:r>
              <a:rPr lang="pl-PL" sz="3000" dirty="0"/>
              <a:t>W 2023 r. uzyskano Promesę Dofinansowania Inwestycji z Rządowego Funduszu Polski Ład w kwocie 1 998 000,00 zł na roboty budowlane</a:t>
            </a:r>
          </a:p>
          <a:p>
            <a:r>
              <a:rPr lang="pl-PL" sz="3000" dirty="0"/>
              <a:t>W 2023 r. ogłoszono postępowanie dot. wyboru Projektanta i w styczniu 2024 r. podpisano umowę z firmą LS-PROJECT Maciej Sikorski (z podziałem na zadania: Zadanie I – dz. nr ew. 481/2 część zabytkowa oraz Zadanie II – dz. nr ew. 483 – cześć „nowa”)</a:t>
            </a:r>
          </a:p>
          <a:p>
            <a:r>
              <a:rPr lang="pl-PL" sz="3000" dirty="0"/>
              <a:t>W marcu 2024 na spotkaniu konsultacyjnym z mieszkańcami pokazano koncepcję oraz zebrano uwagi, które w dużej części uwzględniono w finalnej wersji projektu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785794"/>
          </a:xfrm>
        </p:spPr>
        <p:txBody>
          <a:bodyPr>
            <a:normAutofit/>
          </a:bodyPr>
          <a:lstStyle/>
          <a:p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PROJEKTOWANIE</a:t>
            </a:r>
          </a:p>
        </p:txBody>
      </p:sp>
    </p:spTree>
    <p:extLst>
      <p:ext uri="{BB962C8B-B14F-4D97-AF65-F5344CB8AC3E}">
        <p14:creationId xmlns:p14="http://schemas.microsoft.com/office/powerpoint/2010/main" val="818811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96908"/>
          </a:xfrm>
        </p:spPr>
        <p:txBody>
          <a:bodyPr>
            <a:normAutofit/>
          </a:bodyPr>
          <a:lstStyle/>
          <a:p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WIZUALIZACJA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13CE21F-7206-D975-CCFC-393EC4C11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35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6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184576"/>
          </a:xfrm>
        </p:spPr>
        <p:txBody>
          <a:bodyPr>
            <a:normAutofit lnSpcReduction="10000"/>
          </a:bodyPr>
          <a:lstStyle/>
          <a:p>
            <a:r>
              <a:rPr lang="pl-PL" sz="3000" dirty="0"/>
              <a:t>Teren opracowania bezpośrednio przylega do Parku im. Ludwika Trylskiego i zostanie z nim połączony komunikacyjnie, lecz nie jest objęty żadną formą ochrony konserwatorskiej</a:t>
            </a:r>
          </a:p>
          <a:p>
            <a:r>
              <a:rPr lang="pl-PL" sz="3000" dirty="0"/>
              <a:t>Na terenie opracowania znajdują się istniejące fundamenty, będące pozostałością po budowie obiektów związanych z hodowlą roślin, przewiduje się ich adaptację.</a:t>
            </a:r>
          </a:p>
          <a:p>
            <a:r>
              <a:rPr lang="pl-PL" sz="3000" dirty="0"/>
              <a:t>Adaptacja fundamentów pozwoli na ograniczenie wycinki drzew oraz kosztów związanych z rozbiórką fundamentów.</a:t>
            </a:r>
          </a:p>
          <a:p>
            <a:endParaRPr lang="pl-PL" sz="3000" dirty="0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785794"/>
          </a:xfrm>
        </p:spPr>
        <p:txBody>
          <a:bodyPr>
            <a:normAutofit/>
          </a:bodyPr>
          <a:lstStyle/>
          <a:p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POWIĄZANIA</a:t>
            </a:r>
          </a:p>
        </p:txBody>
      </p:sp>
    </p:spTree>
    <p:extLst>
      <p:ext uri="{BB962C8B-B14F-4D97-AF65-F5344CB8AC3E}">
        <p14:creationId xmlns:p14="http://schemas.microsoft.com/office/powerpoint/2010/main" val="135629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785794"/>
          </a:xfrm>
        </p:spPr>
        <p:txBody>
          <a:bodyPr>
            <a:normAutofit/>
          </a:bodyPr>
          <a:lstStyle/>
          <a:p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STAN ISTNIEJĄCY</a:t>
            </a:r>
          </a:p>
        </p:txBody>
      </p:sp>
      <p:pic>
        <p:nvPicPr>
          <p:cNvPr id="8" name="Obraz 7" descr="Obraz zawierający na wolnym powietrzu, niebo, drzewo, ziemia&#10;&#10;Opis wygenerowany automatycznie">
            <a:extLst>
              <a:ext uri="{FF2B5EF4-FFF2-40B4-BE49-F238E27FC236}">
                <a16:creationId xmlns:a16="http://schemas.microsoft.com/office/drawing/2014/main" id="{C1402984-749F-DEBC-7944-025D6E6BF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1124744"/>
            <a:ext cx="6444208" cy="48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8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124744"/>
            <a:ext cx="8580656" cy="5400600"/>
          </a:xfrm>
        </p:spPr>
        <p:txBody>
          <a:bodyPr>
            <a:normAutofit fontScale="92500"/>
          </a:bodyPr>
          <a:lstStyle/>
          <a:p>
            <a:r>
              <a:rPr lang="pl-PL" sz="3000" dirty="0"/>
              <a:t>Wykonana dokumentacja projektowa obejmuje szczegółową inwentaryzację przyrodniczą, opisującą istniejącą faunę (ornitologia, </a:t>
            </a:r>
            <a:r>
              <a:rPr lang="pl-PL" sz="3000" dirty="0" err="1"/>
              <a:t>chiropterologia</a:t>
            </a:r>
            <a:r>
              <a:rPr lang="pl-PL" sz="3000" dirty="0"/>
              <a:t> i teriologia) oraz florę oraz szczegółową inwentaryzację drzewostanu</a:t>
            </a:r>
          </a:p>
          <a:p>
            <a:r>
              <a:rPr lang="pl-PL" sz="3000" dirty="0"/>
              <a:t>Obszar „nowej części” został oceniony jako niski pod względem walorów przyrodniczych, a stan istniejącego drzewostanu  w większości jako zadawalający i mierny</a:t>
            </a:r>
          </a:p>
          <a:p>
            <a:r>
              <a:rPr lang="pl-PL" sz="3000" dirty="0"/>
              <a:t>Inwentaryzacja obejmuje wytyczne i zalecenia do wykonania projektu oraz jego realizacji, mające na celu maksymalną ochronę przyrody oraz zwiększenie różnorodności biologicznej.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785794"/>
          </a:xfrm>
        </p:spPr>
        <p:txBody>
          <a:bodyPr>
            <a:normAutofit/>
          </a:bodyPr>
          <a:lstStyle/>
          <a:p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INWENTARYZACJA PRZYRODNICZA</a:t>
            </a:r>
          </a:p>
        </p:txBody>
      </p:sp>
    </p:spTree>
    <p:extLst>
      <p:ext uri="{BB962C8B-B14F-4D97-AF65-F5344CB8AC3E}">
        <p14:creationId xmlns:p14="http://schemas.microsoft.com/office/powerpoint/2010/main" val="4055219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785794"/>
          </a:xfrm>
        </p:spPr>
        <p:txBody>
          <a:bodyPr>
            <a:normAutofit/>
          </a:bodyPr>
          <a:lstStyle/>
          <a:p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INWENTARYZACJA DRZEWOSTANU</a:t>
            </a:r>
          </a:p>
        </p:txBody>
      </p:sp>
      <p:pic>
        <p:nvPicPr>
          <p:cNvPr id="10" name="Symbol zastępczy zawartości 9" descr="Obraz zawierający na wolnym powietrzu, niebo, roślina, zima&#10;&#10;Opis wygenerowany automatycznie">
            <a:extLst>
              <a:ext uri="{FF2B5EF4-FFF2-40B4-BE49-F238E27FC236}">
                <a16:creationId xmlns:a16="http://schemas.microsoft.com/office/drawing/2014/main" id="{7EC082FA-B865-AC00-8B5D-C3DFA2948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15" y="1196752"/>
            <a:ext cx="6922469" cy="5191852"/>
          </a:xfrm>
        </p:spPr>
      </p:pic>
    </p:spTree>
    <p:extLst>
      <p:ext uri="{BB962C8B-B14F-4D97-AF65-F5344CB8AC3E}">
        <p14:creationId xmlns:p14="http://schemas.microsoft.com/office/powerpoint/2010/main" val="1722742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5"/>
          </a:xfrm>
        </p:spPr>
        <p:txBody>
          <a:bodyPr>
            <a:normAutofit lnSpcReduction="10000"/>
          </a:bodyPr>
          <a:lstStyle/>
          <a:p>
            <a:r>
              <a:rPr lang="pl-PL" sz="3000" dirty="0"/>
              <a:t>Stworzenie nowej przestrzeni rekreacyjnej,</a:t>
            </a:r>
          </a:p>
          <a:p>
            <a:r>
              <a:rPr lang="pl-PL" sz="3000" dirty="0"/>
              <a:t>Adaptacja istniejących fundamentów,</a:t>
            </a:r>
          </a:p>
          <a:p>
            <a:r>
              <a:rPr lang="pl-PL" sz="3000" dirty="0"/>
              <a:t>Nadanie funkcji poszczególnym częściom terenu, </a:t>
            </a:r>
          </a:p>
          <a:p>
            <a:r>
              <a:rPr lang="pl-PL" sz="3000" dirty="0"/>
              <a:t>Projektowanie z poszanowaniem istniejącej fauny i flory,</a:t>
            </a:r>
          </a:p>
          <a:p>
            <a:r>
              <a:rPr lang="pl-PL" sz="3000" dirty="0"/>
              <a:t>Wzbogacenie istniejącej flory o nasadzenia gatunków rodzimych zgodnych z siedliskiem,</a:t>
            </a:r>
          </a:p>
          <a:p>
            <a:r>
              <a:rPr lang="pl-PL" sz="3000" dirty="0"/>
              <a:t>Uporządkowanie drzewostanu: wycinka drzew o złym stanie i zachowanie drzew zdrowych i rokujących.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785794"/>
          </a:xfrm>
        </p:spPr>
        <p:txBody>
          <a:bodyPr>
            <a:normAutofit/>
          </a:bodyPr>
          <a:lstStyle/>
          <a:p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ZAŁOŻENIA OGÓLNE PROJEKTU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4590" y="1412776"/>
            <a:ext cx="8784976" cy="4680520"/>
          </a:xfrm>
        </p:spPr>
        <p:txBody>
          <a:bodyPr>
            <a:normAutofit fontScale="47500" lnSpcReduction="20000"/>
          </a:bodyPr>
          <a:lstStyle/>
          <a:p>
            <a:r>
              <a:rPr lang="pl-PL" sz="4400" dirty="0">
                <a:solidFill>
                  <a:srgbClr val="000000"/>
                </a:solidFill>
                <a:latin typeface="Calibri" panose="020F0502020204030204" pitchFamily="34" charset="0"/>
              </a:rPr>
              <a:t>Częściowa rozbiórka istniejących fundamentów i ich adaptacja;</a:t>
            </a:r>
            <a:endParaRPr lang="pl-PL" sz="4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sz="4400" dirty="0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pl-PL" sz="4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udowa nowych utwardzeń: mineralnych, kamiennych, drewnianych, trawiastych wzmocnionych (w tym miejsc postojowych wymaganych przez MPZP) oraz z krat stalowych </a:t>
            </a:r>
            <a:r>
              <a:rPr lang="pl-PL" sz="4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WeMa</a:t>
            </a:r>
            <a:r>
              <a:rPr lang="pl-PL" sz="4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;</a:t>
            </a:r>
          </a:p>
          <a:p>
            <a:r>
              <a:rPr lang="pl-PL" sz="4400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pl-PL" sz="4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ontaż elementów małej architektury – ławki, siedziska drewniane, kosze na śmieci, stojaki na rowery, tablice informacyjne, trejaże pod galerię plenerową, konstrukcje stalowe imitujące szklarnie, hamaki podwieszane w nawierzchni, teleskop, zdroje wody, tężnia solankowa oraz inne elementy zgodne z PZT;</a:t>
            </a:r>
          </a:p>
          <a:p>
            <a:r>
              <a:rPr lang="pl-PL" sz="4400" dirty="0">
                <a:solidFill>
                  <a:srgbClr val="000000"/>
                </a:solidFill>
                <a:latin typeface="Calibri" panose="020F0502020204030204" pitchFamily="34" charset="0"/>
              </a:rPr>
              <a:t>Rozbudowa</a:t>
            </a:r>
            <a:r>
              <a:rPr lang="pl-PL" sz="4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sieci oświetlenia i montaż nowych opraw (LED), budowa sieci zasilającej tężnię;</a:t>
            </a:r>
          </a:p>
          <a:p>
            <a:r>
              <a:rPr lang="pl-PL" sz="4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Rozbudowa przyłącza wodociągowego;</a:t>
            </a:r>
          </a:p>
          <a:p>
            <a:r>
              <a:rPr lang="pl-PL" sz="4400" dirty="0">
                <a:solidFill>
                  <a:srgbClr val="000000"/>
                </a:solidFill>
                <a:latin typeface="Calibri" panose="020F0502020204030204" pitchFamily="34" charset="0"/>
              </a:rPr>
              <a:t>Rozbudowa sieci monitoringu;</a:t>
            </a:r>
            <a:endParaRPr lang="pl-PL" sz="4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sz="4400" dirty="0">
                <a:solidFill>
                  <a:srgbClr val="000000"/>
                </a:solidFill>
                <a:latin typeface="Calibri" panose="020F0502020204030204" pitchFamily="34" charset="0"/>
              </a:rPr>
              <a:t>Gospodarka drzewostanem i n</a:t>
            </a:r>
            <a:r>
              <a:rPr lang="pl-PL" sz="4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asadzenia zieleni.</a:t>
            </a:r>
          </a:p>
          <a:p>
            <a:endParaRPr lang="pl-PL" sz="3000" dirty="0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785794"/>
          </a:xfrm>
        </p:spPr>
        <p:txBody>
          <a:bodyPr>
            <a:normAutofit/>
          </a:bodyPr>
          <a:lstStyle/>
          <a:p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ZAKRES PROJEKTU</a:t>
            </a:r>
          </a:p>
        </p:txBody>
      </p:sp>
    </p:spTree>
    <p:extLst>
      <p:ext uri="{BB962C8B-B14F-4D97-AF65-F5344CB8AC3E}">
        <p14:creationId xmlns:p14="http://schemas.microsoft.com/office/powerpoint/2010/main" val="1779443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457666" y="44624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PROJEKT ZAGOSPODAROWANIA TERENU</a:t>
            </a:r>
          </a:p>
          <a:p>
            <a:pPr algn="ctr"/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DZ. NR EW. 483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FE1D20-5CDC-DA98-41BE-995F4EB6D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30400" r="58662" b="5900"/>
          <a:stretch/>
        </p:blipFill>
        <p:spPr>
          <a:xfrm>
            <a:off x="15354" y="980728"/>
            <a:ext cx="9118352" cy="55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9667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1304</TotalTime>
  <Words>523</Words>
  <Application>Microsoft Office PowerPoint</Application>
  <PresentationFormat>Pokaz na ekranie (4:3)</PresentationFormat>
  <Paragraphs>60</Paragraphs>
  <Slides>20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Motyw pakietu Office</vt:lpstr>
      <vt:lpstr>  PROJEKT ZAGOSPODAROWANIA PRZESTRZENI PARKU W REGUŁACH DZ. NR EW. 483   </vt:lpstr>
      <vt:lpstr>PROJEKTOWANIE</vt:lpstr>
      <vt:lpstr>POWIĄZANIA</vt:lpstr>
      <vt:lpstr>STAN ISTNIEJĄCY</vt:lpstr>
      <vt:lpstr>INWENTARYZACJA PRZYRODNICZA</vt:lpstr>
      <vt:lpstr>INWENTARYZACJA DRZEWOSTANU</vt:lpstr>
      <vt:lpstr>ZAŁOŻENIA OGÓLNE PROJEKTU</vt:lpstr>
      <vt:lpstr>ZAKRES PROJEKTU</vt:lpstr>
      <vt:lpstr>Prezentacja programu PowerPoint</vt:lpstr>
      <vt:lpstr>PRZEKRÓJ</vt:lpstr>
      <vt:lpstr>PRZEKRÓJ</vt:lpstr>
      <vt:lpstr>NAWIERZCHNIE</vt:lpstr>
      <vt:lpstr>NAWIERZCHNIE</vt:lpstr>
      <vt:lpstr>ARCHITEKTURA</vt:lpstr>
      <vt:lpstr>ARCHITEKTURA</vt:lpstr>
      <vt:lpstr>ARCHITEKTURA</vt:lpstr>
      <vt:lpstr>ARCHITEKTURA</vt:lpstr>
      <vt:lpstr>OŚWIETLENIE DODATKOWE</vt:lpstr>
      <vt:lpstr>ZIELEŃ</vt:lpstr>
      <vt:lpstr>WIZUALIZACJA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Dokumentacja projektowo-kosztorysowa dla zadania inwestycyjnego pn.: „Rewitalizacja Parku Dolinka”  KONCEPCJA</dc:title>
  <dc:creator>Użytkownik systemu Windows</dc:creator>
  <cp:lastModifiedBy>Marzena Tarasiuk</cp:lastModifiedBy>
  <cp:revision>36</cp:revision>
  <dcterms:created xsi:type="dcterms:W3CDTF">2017-03-15T13:34:27Z</dcterms:created>
  <dcterms:modified xsi:type="dcterms:W3CDTF">2024-07-30T09:30:31Z</dcterms:modified>
</cp:coreProperties>
</file>