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72" r:id="rId11"/>
    <p:sldId id="273" r:id="rId12"/>
    <p:sldId id="274" r:id="rId13"/>
    <p:sldId id="275" r:id="rId14"/>
    <p:sldId id="27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56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5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2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91CDC-7D89-40A1-B198-82116D69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pl-PL" sz="3400" dirty="0"/>
              <a:t>Zadania publiczne zrealizowane z dotacji Gminy Michałowice w </a:t>
            </a:r>
            <a:r>
              <a:rPr lang="pl-PL" sz="3400"/>
              <a:t>roku 2022</a:t>
            </a:r>
            <a:endParaRPr lang="pl-PL" sz="3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6F33F9-CAAE-4031-8B1B-D2AE1360A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A0C60B-14FC-4A09-8130-C8CC8630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10" y="4568882"/>
            <a:ext cx="4712425" cy="12525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14A41C5-B19D-690C-D87D-36526EF2F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" y="1798578"/>
            <a:ext cx="3580835" cy="40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4F28B-E5AE-4D60-9DC1-DC9BFCC0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Przeprowadzenie 11-go Wiosennego Turnieju Tenisa Stołowego o Puchar Wójta Gminy Michałowice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C62446-151B-4271-8AE6-72A22D0A6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Cztery kategorie umiejętnościowe ( 50 os.)</a:t>
            </a:r>
          </a:p>
          <a:p>
            <a:r>
              <a:rPr lang="pl-PL" u="sng" dirty="0"/>
              <a:t>Łączenie pokoleń </a:t>
            </a:r>
            <a:r>
              <a:rPr lang="pl-PL" dirty="0"/>
              <a:t>i nie tylko – dzieci, młodzież, dorośli, seniorzy, os. niepełnosprawne – od „żaka” do „seniora”</a:t>
            </a:r>
          </a:p>
          <a:p>
            <a:r>
              <a:rPr lang="pl-PL" dirty="0"/>
              <a:t>Miejsce: hala sportowa ZSO Komorów</a:t>
            </a:r>
          </a:p>
          <a:p>
            <a:r>
              <a:rPr lang="pl-PL" dirty="0"/>
              <a:t>Sprzęt klubowy: profesjonalne stoły z siatkami, piłeczki, płotki, osprzęt tenisowy, biurowy</a:t>
            </a:r>
          </a:p>
          <a:p>
            <a:r>
              <a:rPr lang="pl-PL" dirty="0"/>
              <a:t> obsługa organizacyjna, techniczna, informatyczna</a:t>
            </a:r>
          </a:p>
          <a:p>
            <a:r>
              <a:rPr lang="pl-PL" dirty="0"/>
              <a:t>Napoje, słodycze, łakocie, okazjonalne koszulki dla każdego, medale i różnorodne nagrody rzeczowe dla zwycięzców</a:t>
            </a:r>
          </a:p>
          <a:p>
            <a:r>
              <a:rPr lang="pl-PL" dirty="0"/>
              <a:t>Termin: kwiecień - czerwiec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86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3035B-1E79-4320-A2BB-E3C83999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0274C1-3FDC-4BEB-A607-08EC93504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59" y="539382"/>
            <a:ext cx="4292715" cy="241465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7C0858-5A77-4714-A8D3-4E60470B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810" y="3582918"/>
            <a:ext cx="4863548" cy="273574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29A8D17-8F15-4B14-823A-C22D8B764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697" y="582501"/>
            <a:ext cx="4863548" cy="27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9D233-C61C-4BC4-A5CD-E3C1575A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8DB6EE6-3B73-4C0E-B322-476552755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5" y="515345"/>
            <a:ext cx="4160194" cy="23401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A65FD4D-298E-4A88-BD28-B2FB0CEB5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4139" y="522200"/>
            <a:ext cx="4664765" cy="26239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9E3FBA1-047D-4357-9B86-61F38D034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5966" y="2983174"/>
            <a:ext cx="5592417" cy="31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FB734-2713-4FB3-BDF7-1A93D16E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A1E3AD-1247-44E1-B550-F9CA0CCF3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772" y="459019"/>
            <a:ext cx="4525687" cy="254569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BE9333-C859-47F1-B024-B1DAE53A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5916" y="409134"/>
            <a:ext cx="4956312" cy="27879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F67B3DB-E660-4B68-87DA-C1F48A396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3196672"/>
            <a:ext cx="5314122" cy="29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55A82-A521-4AE4-96DC-6A0A2524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6BE09C-5005-491B-B6C1-6393144C6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45" y="2633602"/>
            <a:ext cx="6468534" cy="376074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F35873-B6B5-412A-824B-41C84F176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984" y="391983"/>
            <a:ext cx="6339037" cy="37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0293C-22FF-4AB8-935B-DAC770AF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CCC2AA-7F66-452E-94FA-63DD45B4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Pozdrawiamy sportowo i serdecznie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r>
              <a:rPr lang="pl-PL" dirty="0"/>
              <a:t>Liczymy na dalszą owocną i długoletnią współpracę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ym typeface="Wingdings" panose="05000000000000000000" pitchFamily="2" charset="2"/>
              </a:rPr>
              <a:t>Życzymy wszystkim Zdrowia i Wytrwałości w Nowym 2023 Roku ! 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opracował: Prezes Zarządu „UKS Komorów” - dr inż. </a:t>
            </a:r>
            <a:r>
              <a:rPr lang="pl-PL" dirty="0" err="1"/>
              <a:t>M.Jagiełło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8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8FB01-A58A-4C76-A8BE-8CDFE6C3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z zakresu Kultury Fizycznej i Sportu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C64D09-BF28-44E3-B91A-92BEA725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Prowadzenie zajęć sportowych oraz organizacja masowych turniejów dla dzieci, młodzieży, osób dorosłych, seniorów oraz rodzin Gminy Michałowice</a:t>
            </a: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4FE473-20A2-4D03-A88D-2E8960AC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4488964"/>
            <a:ext cx="5348122" cy="14215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70F833A-ECD8-7295-FD91-3379B23F3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5" y="4381117"/>
            <a:ext cx="4172658" cy="16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18CF85-C09F-4872-B8A4-F3FF1988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Prowadzenie zajęć z tenisa stołowego dla dzieci i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6E46B7-C923-4567-91F4-18675336A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Dwie kategorie </a:t>
            </a:r>
            <a:r>
              <a:rPr lang="pl-PL" dirty="0" err="1"/>
              <a:t>umięjętnościowe</a:t>
            </a:r>
            <a:r>
              <a:rPr lang="pl-PL" dirty="0"/>
              <a:t> ( 2 gr. do 10 os.)</a:t>
            </a:r>
          </a:p>
          <a:p>
            <a:r>
              <a:rPr lang="pl-PL" dirty="0"/>
              <a:t>raz w tygodniu po 1h w godzinach popołudniowych</a:t>
            </a:r>
          </a:p>
          <a:p>
            <a:r>
              <a:rPr lang="pl-PL" dirty="0"/>
              <a:t>Miejsce: hala sportowa ZSO Komorów</a:t>
            </a:r>
          </a:p>
          <a:p>
            <a:r>
              <a:rPr lang="pl-PL" dirty="0"/>
              <a:t>Sprzęt klubowy: profesjonalne stoły z siatkami, piłeczki, rakietki, płotki, osprzęt tenisowy oraz robot treningowy</a:t>
            </a:r>
          </a:p>
          <a:p>
            <a:r>
              <a:rPr lang="pl-PL" dirty="0"/>
              <a:t> Trener- instruktor: przekazywanie wiedzy </a:t>
            </a:r>
            <a:r>
              <a:rPr lang="pl-PL" dirty="0" err="1"/>
              <a:t>teorytycznej</a:t>
            </a:r>
            <a:r>
              <a:rPr lang="pl-PL" dirty="0"/>
              <a:t> i umiejętności praktycznych uczestnikom zajęć</a:t>
            </a:r>
          </a:p>
          <a:p>
            <a:r>
              <a:rPr lang="pl-PL" dirty="0"/>
              <a:t>Termin: marzec – czerwiec, wrzesień - grudzień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56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23030-4FF1-4AD9-BEFE-00B8AF69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3B0ED1-ED41-4E4C-B283-62BE39368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60016" y="0"/>
            <a:ext cx="4536161" cy="340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023A79-F2D9-427C-9083-4E9FE451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369848" y="2957689"/>
            <a:ext cx="5141973" cy="359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F8FD4E-BA76-4519-BD6C-F6ED9B93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100711" y="79512"/>
            <a:ext cx="4410968" cy="340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957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B4E23-AE08-4672-99C7-4F8D669F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E727FB8-973B-4426-955D-B9E81265B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248802" y="345661"/>
            <a:ext cx="4865065" cy="3738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DC5CBCA-5E23-4319-9EFC-E3D75F277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3422" y="3415983"/>
            <a:ext cx="5214486" cy="31786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E6258F3-0A57-4DFE-9748-1F2CAD135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0800" y="553156"/>
            <a:ext cx="2918906" cy="4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A3163-ABD2-4B74-A792-1EF09758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7C6A38-A64E-4512-8573-0B8569AEB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117" y="2708473"/>
            <a:ext cx="5672905" cy="3396299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5800E4A-ACB7-43BC-9DE2-4246A702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53228"/>
            <a:ext cx="5523268" cy="32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93286-8C1C-4A6E-8E51-030195C0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Otwarte zajęcia sportowe z tenisa stołowego dla osób dorosłych, seniorów i rodzin.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DCFB88-A9D0-40CC-A4BA-358BC429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Różne kategorie wiekowe i umiejętnościowe – „od juniora do seniora” ( 20 do 25 os.)</a:t>
            </a:r>
          </a:p>
          <a:p>
            <a:r>
              <a:rPr lang="pl-PL" dirty="0"/>
              <a:t>raz w tygodniu po 1,5h w godzinach popołudniowych</a:t>
            </a:r>
          </a:p>
          <a:p>
            <a:r>
              <a:rPr lang="pl-PL" dirty="0"/>
              <a:t>Miejsce: hala sportowa ZSO Komorów</a:t>
            </a:r>
          </a:p>
          <a:p>
            <a:r>
              <a:rPr lang="pl-PL" dirty="0"/>
              <a:t>Sprzęt klubowy: profesjonalne stoły z siatkami, piłeczki, rakietki, płotki, osprzęt tenisowy oraz robot treningowy</a:t>
            </a:r>
          </a:p>
          <a:p>
            <a:r>
              <a:rPr lang="pl-PL" dirty="0"/>
              <a:t>Instruktor-koordynator zajęć</a:t>
            </a:r>
          </a:p>
          <a:p>
            <a:r>
              <a:rPr lang="pl-PL" dirty="0"/>
              <a:t>Termin: marzec – czerwiec i wrzesień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49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E931F-23B3-471F-8FFB-ADB0FCFE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F1AC5F4-C2FF-4806-8DD6-06BC3452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02" y="967823"/>
            <a:ext cx="4697153" cy="270106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DE88BE5-5C68-4C03-8863-BEDE5C6D2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079" y="3206044"/>
            <a:ext cx="5203066" cy="33163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7BA377-724C-4606-B8F7-3EFBDBC59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7767" y="861943"/>
            <a:ext cx="2723912" cy="42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0C58E-8CA8-4C6D-8CA6-2FC5B207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C97BBFE-E781-4479-84F4-0344B082D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00" y="571622"/>
            <a:ext cx="3213922" cy="5714756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7CA1A99-9B15-8A57-6C4D-954AC3AED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13" y="1744219"/>
            <a:ext cx="6724766" cy="37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066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387</TotalTime>
  <Words>326</Words>
  <Application>Microsoft Office PowerPoint</Application>
  <PresentationFormat>Panoramiczny</PresentationFormat>
  <Paragraphs>34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Berlin</vt:lpstr>
      <vt:lpstr>Zadania publiczne zrealizowane z dotacji Gminy Michałowice w roku 2022</vt:lpstr>
      <vt:lpstr>Zadania z zakresu Kultury Fizycznej i Sportu </vt:lpstr>
      <vt:lpstr>Prowadzenie zajęć z tenisa stołowego dla dzieci i młodzieży</vt:lpstr>
      <vt:lpstr>Prezentacja programu PowerPoint</vt:lpstr>
      <vt:lpstr>Prezentacja programu PowerPoint</vt:lpstr>
      <vt:lpstr>Prezentacja programu PowerPoint</vt:lpstr>
      <vt:lpstr>Otwarte zajęcia sportowe z tenisa stołowego dla osób dorosłych, seniorów i rodzin.</vt:lpstr>
      <vt:lpstr>Prezentacja programu PowerPoint</vt:lpstr>
      <vt:lpstr>Prezentacja programu PowerPoint</vt:lpstr>
      <vt:lpstr>Przeprowadzenie 11-go Wiosennego Turnieju Tenisa Stołowego o Puchar Wójta Gminy Michałowice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Zadania publiczne zrealizowane z dotacji Gminy Michałowice w roku 2020</dc:title>
  <dc:creator>Marcin Jagiełło</dc:creator>
  <cp:lastModifiedBy>Marcin Jagiełło</cp:lastModifiedBy>
  <cp:revision>38</cp:revision>
  <dcterms:created xsi:type="dcterms:W3CDTF">2021-01-13T18:10:59Z</dcterms:created>
  <dcterms:modified xsi:type="dcterms:W3CDTF">2022-11-21T12:08:40Z</dcterms:modified>
</cp:coreProperties>
</file>