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8" r:id="rId3"/>
    <p:sldId id="257" r:id="rId4"/>
    <p:sldId id="259" r:id="rId5"/>
    <p:sldId id="263" r:id="rId6"/>
    <p:sldId id="265" r:id="rId7"/>
    <p:sldId id="260" r:id="rId8"/>
    <p:sldId id="261" r:id="rId9"/>
    <p:sldId id="262" r:id="rId10"/>
    <p:sldId id="266" r:id="rId11"/>
    <p:sldId id="264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4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7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78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18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9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6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2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0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6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Rectangle 2056">
            <a:extLst>
              <a:ext uri="{FF2B5EF4-FFF2-40B4-BE49-F238E27FC236}">
                <a16:creationId xmlns:a16="http://schemas.microsoft.com/office/drawing/2014/main" id="{1F042033-BBC6-4C03-855B-49AC5BEDB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Freeform: Shape 2058">
            <a:extLst>
              <a:ext uri="{FF2B5EF4-FFF2-40B4-BE49-F238E27FC236}">
                <a16:creationId xmlns:a16="http://schemas.microsoft.com/office/drawing/2014/main" id="{4BEC0DBE-3EDB-447E-A76F-388B7A04A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72946"/>
            <a:ext cx="6721522" cy="6785055"/>
          </a:xfrm>
          <a:custGeom>
            <a:avLst/>
            <a:gdLst>
              <a:gd name="connsiteX0" fmla="*/ 767991 w 6329420"/>
              <a:gd name="connsiteY0" fmla="*/ 731396 h 6389247"/>
              <a:gd name="connsiteX1" fmla="*/ 1299514 w 6329420"/>
              <a:gd name="connsiteY1" fmla="*/ 1262919 h 6389247"/>
              <a:gd name="connsiteX2" fmla="*/ 767991 w 6329420"/>
              <a:gd name="connsiteY2" fmla="*/ 1794442 h 6389247"/>
              <a:gd name="connsiteX3" fmla="*/ 236469 w 6329420"/>
              <a:gd name="connsiteY3" fmla="*/ 1262919 h 6389247"/>
              <a:gd name="connsiteX4" fmla="*/ 767991 w 6329420"/>
              <a:gd name="connsiteY4" fmla="*/ 731396 h 6389247"/>
              <a:gd name="connsiteX5" fmla="*/ 2926094 w 6329420"/>
              <a:gd name="connsiteY5" fmla="*/ 324026 h 6389247"/>
              <a:gd name="connsiteX6" fmla="*/ 3207855 w 6329420"/>
              <a:gd name="connsiteY6" fmla="*/ 605787 h 6389247"/>
              <a:gd name="connsiteX7" fmla="*/ 2926094 w 6329420"/>
              <a:gd name="connsiteY7" fmla="*/ 887548 h 6389247"/>
              <a:gd name="connsiteX8" fmla="*/ 2644333 w 6329420"/>
              <a:gd name="connsiteY8" fmla="*/ 605787 h 6389247"/>
              <a:gd name="connsiteX9" fmla="*/ 2926094 w 6329420"/>
              <a:gd name="connsiteY9" fmla="*/ 324026 h 6389247"/>
              <a:gd name="connsiteX10" fmla="*/ 5761439 w 6329420"/>
              <a:gd name="connsiteY10" fmla="*/ 17664 h 6389247"/>
              <a:gd name="connsiteX11" fmla="*/ 5784727 w 6329420"/>
              <a:gd name="connsiteY11" fmla="*/ 18309 h 6389247"/>
              <a:gd name="connsiteX12" fmla="*/ 6232947 w 6329420"/>
              <a:gd name="connsiteY12" fmla="*/ 102447 h 6389247"/>
              <a:gd name="connsiteX13" fmla="*/ 6329420 w 6329420"/>
              <a:gd name="connsiteY13" fmla="*/ 159335 h 6389247"/>
              <a:gd name="connsiteX14" fmla="*/ 6329420 w 6329420"/>
              <a:gd name="connsiteY14" fmla="*/ 6389247 h 6389247"/>
              <a:gd name="connsiteX15" fmla="*/ 3180387 w 6329420"/>
              <a:gd name="connsiteY15" fmla="*/ 6389247 h 6389247"/>
              <a:gd name="connsiteX16" fmla="*/ 2702967 w 6329420"/>
              <a:gd name="connsiteY16" fmla="*/ 6389247 h 6389247"/>
              <a:gd name="connsiteX17" fmla="*/ 1013739 w 6329420"/>
              <a:gd name="connsiteY17" fmla="*/ 6389247 h 6389247"/>
              <a:gd name="connsiteX18" fmla="*/ 1024183 w 6329420"/>
              <a:gd name="connsiteY18" fmla="*/ 6281366 h 6389247"/>
              <a:gd name="connsiteX19" fmla="*/ 903050 w 6329420"/>
              <a:gd name="connsiteY19" fmla="*/ 5588470 h 6389247"/>
              <a:gd name="connsiteX20" fmla="*/ 273230 w 6329420"/>
              <a:gd name="connsiteY20" fmla="*/ 5151559 h 6389247"/>
              <a:gd name="connsiteX21" fmla="*/ 40189 w 6329420"/>
              <a:gd name="connsiteY21" fmla="*/ 4431326 h 6389247"/>
              <a:gd name="connsiteX22" fmla="*/ 467268 w 6329420"/>
              <a:gd name="connsiteY22" fmla="*/ 3598198 h 6389247"/>
              <a:gd name="connsiteX23" fmla="*/ 3203 w 6329420"/>
              <a:gd name="connsiteY23" fmla="*/ 2797063 h 6389247"/>
              <a:gd name="connsiteX24" fmla="*/ 345913 w 6329420"/>
              <a:gd name="connsiteY24" fmla="*/ 2096653 h 6389247"/>
              <a:gd name="connsiteX25" fmla="*/ 1552774 w 6329420"/>
              <a:gd name="connsiteY25" fmla="*/ 2014542 h 6389247"/>
              <a:gd name="connsiteX26" fmla="*/ 1737708 w 6329420"/>
              <a:gd name="connsiteY26" fmla="*/ 1339596 h 6389247"/>
              <a:gd name="connsiteX27" fmla="*/ 1365343 w 6329420"/>
              <a:gd name="connsiteY27" fmla="*/ 604294 h 6389247"/>
              <a:gd name="connsiteX28" fmla="*/ 1784365 w 6329420"/>
              <a:gd name="connsiteY28" fmla="*/ 110735 h 6389247"/>
              <a:gd name="connsiteX29" fmla="*/ 1881062 w 6329420"/>
              <a:gd name="connsiteY29" fmla="*/ 100098 h 6389247"/>
              <a:gd name="connsiteX30" fmla="*/ 2326675 w 6329420"/>
              <a:gd name="connsiteY30" fmla="*/ 311301 h 6389247"/>
              <a:gd name="connsiteX31" fmla="*/ 2585018 w 6329420"/>
              <a:gd name="connsiteY31" fmla="*/ 1190279 h 6389247"/>
              <a:gd name="connsiteX32" fmla="*/ 2694528 w 6329420"/>
              <a:gd name="connsiteY32" fmla="*/ 1338063 h 6389247"/>
              <a:gd name="connsiteX33" fmla="*/ 2982926 w 6329420"/>
              <a:gd name="connsiteY33" fmla="*/ 1306959 h 6389247"/>
              <a:gd name="connsiteX34" fmla="*/ 3354163 w 6329420"/>
              <a:gd name="connsiteY34" fmla="*/ 881733 h 6389247"/>
              <a:gd name="connsiteX35" fmla="*/ 4299539 w 6329420"/>
              <a:gd name="connsiteY35" fmla="*/ 1304623 h 6389247"/>
              <a:gd name="connsiteX36" fmla="*/ 4625167 w 6329420"/>
              <a:gd name="connsiteY36" fmla="*/ 991486 h 6389247"/>
              <a:gd name="connsiteX37" fmla="*/ 4692533 w 6329420"/>
              <a:gd name="connsiteY37" fmla="*/ 854498 h 6389247"/>
              <a:gd name="connsiteX38" fmla="*/ 5607288 w 6329420"/>
              <a:gd name="connsiteY38" fmla="*/ 28863 h 6389247"/>
              <a:gd name="connsiteX39" fmla="*/ 5761439 w 6329420"/>
              <a:gd name="connsiteY39" fmla="*/ 17664 h 6389247"/>
              <a:gd name="connsiteX40" fmla="*/ 4156539 w 6329420"/>
              <a:gd name="connsiteY40" fmla="*/ 0 h 6389247"/>
              <a:gd name="connsiteX41" fmla="*/ 4663751 w 6329420"/>
              <a:gd name="connsiteY41" fmla="*/ 507212 h 6389247"/>
              <a:gd name="connsiteX42" fmla="*/ 4156539 w 6329420"/>
              <a:gd name="connsiteY42" fmla="*/ 1014424 h 6389247"/>
              <a:gd name="connsiteX43" fmla="*/ 3649327 w 6329420"/>
              <a:gd name="connsiteY43" fmla="*/ 507212 h 6389247"/>
              <a:gd name="connsiteX44" fmla="*/ 4156539 w 6329420"/>
              <a:gd name="connsiteY44" fmla="*/ 0 h 638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29420" h="6389247">
                <a:moveTo>
                  <a:pt x="767991" y="731396"/>
                </a:moveTo>
                <a:cubicBezTo>
                  <a:pt x="1061543" y="731396"/>
                  <a:pt x="1299514" y="969367"/>
                  <a:pt x="1299514" y="1262919"/>
                </a:cubicBezTo>
                <a:cubicBezTo>
                  <a:pt x="1299514" y="1556471"/>
                  <a:pt x="1061543" y="1794442"/>
                  <a:pt x="767991" y="1794442"/>
                </a:cubicBezTo>
                <a:cubicBezTo>
                  <a:pt x="474439" y="1794442"/>
                  <a:pt x="236469" y="1556471"/>
                  <a:pt x="236469" y="1262919"/>
                </a:cubicBezTo>
                <a:cubicBezTo>
                  <a:pt x="236469" y="969367"/>
                  <a:pt x="474439" y="731396"/>
                  <a:pt x="767991" y="731396"/>
                </a:cubicBezTo>
                <a:close/>
                <a:moveTo>
                  <a:pt x="2926094" y="324026"/>
                </a:moveTo>
                <a:cubicBezTo>
                  <a:pt x="3081706" y="324026"/>
                  <a:pt x="3207855" y="450175"/>
                  <a:pt x="3207855" y="605787"/>
                </a:cubicBezTo>
                <a:cubicBezTo>
                  <a:pt x="3207855" y="761399"/>
                  <a:pt x="3081706" y="887548"/>
                  <a:pt x="2926094" y="887548"/>
                </a:cubicBezTo>
                <a:cubicBezTo>
                  <a:pt x="2770482" y="887548"/>
                  <a:pt x="2644333" y="761399"/>
                  <a:pt x="2644333" y="605787"/>
                </a:cubicBezTo>
                <a:cubicBezTo>
                  <a:pt x="2644333" y="450175"/>
                  <a:pt x="2770482" y="324026"/>
                  <a:pt x="2926094" y="324026"/>
                </a:cubicBezTo>
                <a:close/>
                <a:moveTo>
                  <a:pt x="5761439" y="17664"/>
                </a:moveTo>
                <a:lnTo>
                  <a:pt x="5784727" y="18309"/>
                </a:lnTo>
                <a:cubicBezTo>
                  <a:pt x="5972924" y="25037"/>
                  <a:pt x="6119949" y="54449"/>
                  <a:pt x="6232947" y="102447"/>
                </a:cubicBezTo>
                <a:lnTo>
                  <a:pt x="6329420" y="159335"/>
                </a:lnTo>
                <a:lnTo>
                  <a:pt x="6329420" y="6389247"/>
                </a:lnTo>
                <a:lnTo>
                  <a:pt x="3180387" y="6389247"/>
                </a:lnTo>
                <a:lnTo>
                  <a:pt x="2702967" y="6389247"/>
                </a:lnTo>
                <a:lnTo>
                  <a:pt x="1013739" y="6389247"/>
                </a:lnTo>
                <a:lnTo>
                  <a:pt x="1024183" y="6281366"/>
                </a:lnTo>
                <a:cubicBezTo>
                  <a:pt x="1049848" y="6046008"/>
                  <a:pt x="1072512" y="5801284"/>
                  <a:pt x="903050" y="5588470"/>
                </a:cubicBezTo>
                <a:cubicBezTo>
                  <a:pt x="704901" y="5339877"/>
                  <a:pt x="494907" y="5451483"/>
                  <a:pt x="273230" y="5151559"/>
                </a:cubicBezTo>
                <a:cubicBezTo>
                  <a:pt x="109328" y="4929882"/>
                  <a:pt x="-26532" y="4726254"/>
                  <a:pt x="40189" y="4431326"/>
                </a:cubicBezTo>
                <a:cubicBezTo>
                  <a:pt x="129472" y="4036881"/>
                  <a:pt x="470813" y="3882974"/>
                  <a:pt x="467268" y="3598198"/>
                </a:cubicBezTo>
                <a:cubicBezTo>
                  <a:pt x="463239" y="3255890"/>
                  <a:pt x="44217" y="3187318"/>
                  <a:pt x="3203" y="2797063"/>
                </a:cubicBezTo>
                <a:cubicBezTo>
                  <a:pt x="-23550" y="2542509"/>
                  <a:pt x="119641" y="2237671"/>
                  <a:pt x="345913" y="2096653"/>
                </a:cubicBezTo>
                <a:cubicBezTo>
                  <a:pt x="762919" y="1836457"/>
                  <a:pt x="1233029" y="2275545"/>
                  <a:pt x="1552774" y="2014542"/>
                </a:cubicBezTo>
                <a:cubicBezTo>
                  <a:pt x="1743751" y="1858617"/>
                  <a:pt x="1774856" y="1540160"/>
                  <a:pt x="1737708" y="1339596"/>
                </a:cubicBezTo>
                <a:cubicBezTo>
                  <a:pt x="1666877" y="957721"/>
                  <a:pt x="1353739" y="895190"/>
                  <a:pt x="1365343" y="604294"/>
                </a:cubicBezTo>
                <a:cubicBezTo>
                  <a:pt x="1373885" y="388094"/>
                  <a:pt x="1557287" y="161098"/>
                  <a:pt x="1784365" y="110735"/>
                </a:cubicBezTo>
                <a:cubicBezTo>
                  <a:pt x="1816113" y="103643"/>
                  <a:pt x="1848539" y="100098"/>
                  <a:pt x="1881062" y="100098"/>
                </a:cubicBezTo>
                <a:cubicBezTo>
                  <a:pt x="2100564" y="100098"/>
                  <a:pt x="2273329" y="261260"/>
                  <a:pt x="2326675" y="311301"/>
                </a:cubicBezTo>
                <a:cubicBezTo>
                  <a:pt x="2579216" y="547161"/>
                  <a:pt x="2379374" y="836206"/>
                  <a:pt x="2585018" y="1190279"/>
                </a:cubicBezTo>
                <a:cubicBezTo>
                  <a:pt x="2616968" y="1242737"/>
                  <a:pt x="2653624" y="1292213"/>
                  <a:pt x="2694528" y="1338063"/>
                </a:cubicBezTo>
                <a:cubicBezTo>
                  <a:pt x="2775108" y="1429685"/>
                  <a:pt x="2925230" y="1413569"/>
                  <a:pt x="2982926" y="1306959"/>
                </a:cubicBezTo>
                <a:cubicBezTo>
                  <a:pt x="3078253" y="1130728"/>
                  <a:pt x="3169390" y="933143"/>
                  <a:pt x="3354163" y="881733"/>
                </a:cubicBezTo>
                <a:cubicBezTo>
                  <a:pt x="3713394" y="781733"/>
                  <a:pt x="3927255" y="1375615"/>
                  <a:pt x="4299539" y="1304623"/>
                </a:cubicBezTo>
                <a:cubicBezTo>
                  <a:pt x="4454094" y="1275131"/>
                  <a:pt x="4543700" y="1148457"/>
                  <a:pt x="4625167" y="991486"/>
                </a:cubicBezTo>
                <a:cubicBezTo>
                  <a:pt x="4647810" y="947730"/>
                  <a:pt x="4669890" y="901637"/>
                  <a:pt x="4692533" y="854498"/>
                </a:cubicBezTo>
                <a:cubicBezTo>
                  <a:pt x="4762477" y="605422"/>
                  <a:pt x="4865621" y="105095"/>
                  <a:pt x="5607288" y="28863"/>
                </a:cubicBezTo>
                <a:cubicBezTo>
                  <a:pt x="5658191" y="20163"/>
                  <a:pt x="5709812" y="16455"/>
                  <a:pt x="5761439" y="17664"/>
                </a:cubicBezTo>
                <a:close/>
                <a:moveTo>
                  <a:pt x="4156539" y="0"/>
                </a:moveTo>
                <a:cubicBezTo>
                  <a:pt x="4436664" y="0"/>
                  <a:pt x="4663751" y="227087"/>
                  <a:pt x="4663751" y="507212"/>
                </a:cubicBezTo>
                <a:cubicBezTo>
                  <a:pt x="4663751" y="787337"/>
                  <a:pt x="4436664" y="1014424"/>
                  <a:pt x="4156539" y="1014424"/>
                </a:cubicBezTo>
                <a:cubicBezTo>
                  <a:pt x="3876414" y="1014424"/>
                  <a:pt x="3649327" y="787337"/>
                  <a:pt x="3649327" y="507212"/>
                </a:cubicBezTo>
                <a:cubicBezTo>
                  <a:pt x="3649327" y="227087"/>
                  <a:pt x="3876414" y="0"/>
                  <a:pt x="4156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2ABBF6-19BA-1CD6-F465-5D48C2C1F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5955" y="557784"/>
            <a:ext cx="4639149" cy="26291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effectLst/>
              </a:rPr>
              <a:t>„</a:t>
            </a:r>
            <a:r>
              <a:rPr lang="en-US" b="1" dirty="0" err="1">
                <a:effectLst/>
              </a:rPr>
              <a:t>Środowisko</a:t>
            </a:r>
            <a:r>
              <a:rPr lang="en-US" b="1" dirty="0">
                <a:effectLst/>
              </a:rPr>
              <a:t> to się </a:t>
            </a:r>
            <a:r>
              <a:rPr lang="en-US" b="1" dirty="0" err="1">
                <a:effectLst/>
              </a:rPr>
              <a:t>liczy</a:t>
            </a:r>
            <a:r>
              <a:rPr lang="en-US" b="1" dirty="0">
                <a:effectLst/>
              </a:rPr>
              <a:t>”</a:t>
            </a:r>
            <a:endParaRPr lang="en-US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6273EFB-7759-962D-2539-723F1F589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3380" y="3512078"/>
            <a:ext cx="4471724" cy="26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effectLst/>
              </a:rPr>
              <a:t>edukacyjna </a:t>
            </a:r>
            <a:r>
              <a:rPr lang="en-US" b="1" dirty="0" err="1">
                <a:effectLst/>
              </a:rPr>
              <a:t>gra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terenowa</a:t>
            </a:r>
            <a:r>
              <a:rPr lang="en-US" b="1" dirty="0">
                <a:effectLst/>
              </a:rPr>
              <a:t> dla </a:t>
            </a:r>
            <a:r>
              <a:rPr lang="en-US" b="1" dirty="0" err="1">
                <a:effectLst/>
              </a:rPr>
              <a:t>młodzieży</a:t>
            </a:r>
            <a:endParaRPr lang="en-US" b="1" dirty="0">
              <a:effectLst/>
            </a:endParaRPr>
          </a:p>
          <a:p>
            <a:endParaRPr lang="pl-PL" dirty="0"/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Realizacja zadania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E34EA85-74E4-EB98-A468-E81297DA5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390" y="4161174"/>
            <a:ext cx="838832" cy="122905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6772D38-1CEE-444B-D5E3-8E5CD9726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589" y="4161174"/>
            <a:ext cx="954100" cy="1072023"/>
          </a:xfrm>
          <a:prstGeom prst="rect">
            <a:avLst/>
          </a:prstGeom>
        </p:spPr>
      </p:pic>
      <p:pic>
        <p:nvPicPr>
          <p:cNvPr id="4" name="Picture 3" descr="Zielony liść z miodowy na ciemnym tle">
            <a:extLst>
              <a:ext uri="{FF2B5EF4-FFF2-40B4-BE49-F238E27FC236}">
                <a16:creationId xmlns:a16="http://schemas.microsoft.com/office/drawing/2014/main" id="{D1AEA472-ABFD-A4EC-723B-EAA3C91E1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91" r="28866" b="1"/>
          <a:stretch/>
        </p:blipFill>
        <p:spPr>
          <a:xfrm>
            <a:off x="908821" y="1381660"/>
            <a:ext cx="1963013" cy="2350820"/>
          </a:xfrm>
          <a:prstGeom prst="rect">
            <a:avLst/>
          </a:prstGeom>
        </p:spPr>
      </p:pic>
      <p:pic>
        <p:nvPicPr>
          <p:cNvPr id="2050" name="Obraz 1" descr="PU Hetman_stopka mail_logo-01.jpg">
            <a:extLst>
              <a:ext uri="{FF2B5EF4-FFF2-40B4-BE49-F238E27FC236}">
                <a16:creationId xmlns:a16="http://schemas.microsoft.com/office/drawing/2014/main" id="{44EC809D-EAB0-9782-6EC5-DDF0BD0CB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/>
          <a:stretch>
            <a:fillRect/>
          </a:stretch>
        </p:blipFill>
        <p:spPr bwMode="auto">
          <a:xfrm>
            <a:off x="2204041" y="5476340"/>
            <a:ext cx="2494365" cy="7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2">
            <a:extLst>
              <a:ext uri="{FF2B5EF4-FFF2-40B4-BE49-F238E27FC236}">
                <a16:creationId xmlns:a16="http://schemas.microsoft.com/office/drawing/2014/main" id="{96EB3E1C-B6C7-6E33-BBA5-9B1B96D4F222}"/>
              </a:ext>
            </a:extLst>
          </p:cNvPr>
          <p:cNvSpPr txBox="1">
            <a:spLocks/>
          </p:cNvSpPr>
          <p:nvPr/>
        </p:nvSpPr>
        <p:spPr>
          <a:xfrm flipH="1">
            <a:off x="726394" y="4371100"/>
            <a:ext cx="6004190" cy="9111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Zadanie dofinansowane z budżetu Gminy Michałowice </a:t>
            </a:r>
          </a:p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 ramach dotacji dla organizacji pozarządowych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7C42C15-C11E-7AE3-BF9B-0EAEA85E7526}"/>
              </a:ext>
            </a:extLst>
          </p:cNvPr>
          <p:cNvSpPr txBox="1"/>
          <p:nvPr/>
        </p:nvSpPr>
        <p:spPr>
          <a:xfrm>
            <a:off x="726394" y="5651758"/>
            <a:ext cx="476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Partner </a:t>
            </a:r>
          </a:p>
        </p:txBody>
      </p:sp>
    </p:spTree>
    <p:extLst>
      <p:ext uri="{BB962C8B-B14F-4D97-AF65-F5344CB8AC3E}">
        <p14:creationId xmlns:p14="http://schemas.microsoft.com/office/powerpoint/2010/main" val="3584616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21C-482C-45FB-8DF7-1AA9B7A4F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27998D0-9B5C-443A-09F2-8CF52683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79" y="163773"/>
            <a:ext cx="3704805" cy="4094328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kern="1200" dirty="0">
                <a:latin typeface="Arial" panose="020B0604020202020204" pitchFamily="34" charset="0"/>
                <a:cs typeface="Arial" panose="020B0604020202020204" pitchFamily="34" charset="0"/>
              </a:rPr>
              <a:t>Zakład zagospodarowania odpadów, PSZOK , i Ścieżka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edukacyjna</a:t>
            </a:r>
            <a:r>
              <a:rPr lang="pl-PL" sz="3100" kern="1200" dirty="0">
                <a:latin typeface="Arial" panose="020B0604020202020204" pitchFamily="34" charset="0"/>
                <a:cs typeface="Arial" panose="020B0604020202020204" pitchFamily="34" charset="0"/>
              </a:rPr>
              <a:t> ! </a:t>
            </a:r>
            <a:r>
              <a:rPr lang="pl-PL" sz="3100" kern="1200" dirty="0">
                <a:latin typeface="+mj-lt"/>
                <a:ea typeface="+mj-ea"/>
                <a:cs typeface="+mj-cs"/>
              </a:rPr>
              <a:t>To dodatkowe elementy, które czekały na uczestników wycieczek </a:t>
            </a:r>
            <a:endParaRPr lang="en-US" sz="31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E014ADB-65CB-AE27-A645-24A36FF42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286" y="4605804"/>
            <a:ext cx="3822151" cy="161402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pl-PL" dirty="0"/>
              <a:t>Na terenie zakładu trzeba przestrzegać szczególnie zasad bezpieczeństwa, obowiązkowe są kaski i kamizelki odblaskowe !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6745B72-DF1B-3008-0D66-7342E2A9D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27"/>
          <a:stretch/>
        </p:blipFill>
        <p:spPr>
          <a:xfrm>
            <a:off x="8693457" y="10"/>
            <a:ext cx="3498555" cy="4978390"/>
          </a:xfrm>
          <a:custGeom>
            <a:avLst/>
            <a:gdLst/>
            <a:ahLst/>
            <a:cxnLst/>
            <a:rect l="l" t="t" r="r" b="b"/>
            <a:pathLst>
              <a:path w="3756119" h="5344910">
                <a:moveTo>
                  <a:pt x="1280875" y="0"/>
                </a:moveTo>
                <a:lnTo>
                  <a:pt x="3756119" y="0"/>
                </a:lnTo>
                <a:lnTo>
                  <a:pt x="3756119" y="5121024"/>
                </a:lnTo>
                <a:lnTo>
                  <a:pt x="3666890" y="5157717"/>
                </a:lnTo>
                <a:cubicBezTo>
                  <a:pt x="3559983" y="5193896"/>
                  <a:pt x="3447284" y="5209030"/>
                  <a:pt x="3341503" y="5197226"/>
                </a:cubicBezTo>
                <a:cubicBezTo>
                  <a:pt x="2895147" y="5147387"/>
                  <a:pt x="2854807" y="4649464"/>
                  <a:pt x="2338083" y="4546208"/>
                </a:cubicBezTo>
                <a:cubicBezTo>
                  <a:pt x="1976888" y="4474034"/>
                  <a:pt x="1658068" y="4649669"/>
                  <a:pt x="1632185" y="4664428"/>
                </a:cubicBezTo>
                <a:cubicBezTo>
                  <a:pt x="1263835" y="4874447"/>
                  <a:pt x="1294454" y="5237181"/>
                  <a:pt x="945038" y="5317005"/>
                </a:cubicBezTo>
                <a:cubicBezTo>
                  <a:pt x="860588" y="5336298"/>
                  <a:pt x="560419" y="5404874"/>
                  <a:pt x="352716" y="5214454"/>
                </a:cubicBezTo>
                <a:cubicBezTo>
                  <a:pt x="174137" y="5050730"/>
                  <a:pt x="126054" y="4752488"/>
                  <a:pt x="230088" y="4554430"/>
                </a:cubicBezTo>
                <a:cubicBezTo>
                  <a:pt x="370066" y="4287973"/>
                  <a:pt x="684507" y="4394844"/>
                  <a:pt x="945711" y="4089787"/>
                </a:cubicBezTo>
                <a:cubicBezTo>
                  <a:pt x="1082868" y="3929574"/>
                  <a:pt x="1219469" y="3628249"/>
                  <a:pt x="1127962" y="3389250"/>
                </a:cubicBezTo>
                <a:cubicBezTo>
                  <a:pt x="974796" y="2989226"/>
                  <a:pt x="324303" y="3137839"/>
                  <a:pt x="83005" y="2687979"/>
                </a:cubicBezTo>
                <a:cubicBezTo>
                  <a:pt x="-47893" y="2443985"/>
                  <a:pt x="-19396" y="2096560"/>
                  <a:pt x="136273" y="1882584"/>
                </a:cubicBezTo>
                <a:cubicBezTo>
                  <a:pt x="374981" y="1554486"/>
                  <a:pt x="787966" y="1711060"/>
                  <a:pt x="968822" y="1405893"/>
                </a:cubicBezTo>
                <a:cubicBezTo>
                  <a:pt x="1118941" y="1152603"/>
                  <a:pt x="890925" y="837294"/>
                  <a:pt x="1014397" y="437664"/>
                </a:cubicBezTo>
                <a:cubicBezTo>
                  <a:pt x="1060552" y="288268"/>
                  <a:pt x="1129345" y="158915"/>
                  <a:pt x="1221095" y="57669"/>
                </a:cubicBezTo>
                <a:close/>
              </a:path>
            </a:pathLst>
          </a:custGeom>
        </p:spPr>
      </p:pic>
      <p:pic>
        <p:nvPicPr>
          <p:cNvPr id="7" name="Obraz 6" descr="Obraz zawierający podłoże, osoba, zewnętrzne, osoby&#10;&#10;Opis wygenerowany automatycznie">
            <a:extLst>
              <a:ext uri="{FF2B5EF4-FFF2-40B4-BE49-F238E27FC236}">
                <a16:creationId xmlns:a16="http://schemas.microsoft.com/office/drawing/2014/main" id="{7495C525-8D54-A0CD-1673-76F0047B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9" r="3" b="36852"/>
          <a:stretch/>
        </p:blipFill>
        <p:spPr>
          <a:xfrm>
            <a:off x="4351532" y="-7471"/>
            <a:ext cx="4666060" cy="2259668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0177A2A-2929-096D-A514-F23845136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51" r="-1" b="30230"/>
          <a:stretch/>
        </p:blipFill>
        <p:spPr>
          <a:xfrm>
            <a:off x="5102218" y="2399546"/>
            <a:ext cx="3822151" cy="2850420"/>
          </a:xfrm>
          <a:custGeom>
            <a:avLst/>
            <a:gdLst/>
            <a:ahLst/>
            <a:cxnLst/>
            <a:rect l="l" t="t" r="r" b="b"/>
            <a:pathLst>
              <a:path w="4085157" h="3046560">
                <a:moveTo>
                  <a:pt x="357103" y="2171454"/>
                </a:moveTo>
                <a:cubicBezTo>
                  <a:pt x="554326" y="2171454"/>
                  <a:pt x="714206" y="2331334"/>
                  <a:pt x="714206" y="2528557"/>
                </a:cubicBezTo>
                <a:cubicBezTo>
                  <a:pt x="714206" y="2725780"/>
                  <a:pt x="554326" y="2885660"/>
                  <a:pt x="357103" y="2885660"/>
                </a:cubicBezTo>
                <a:cubicBezTo>
                  <a:pt x="159880" y="2885660"/>
                  <a:pt x="0" y="2725780"/>
                  <a:pt x="0" y="2528557"/>
                </a:cubicBezTo>
                <a:cubicBezTo>
                  <a:pt x="0" y="2331334"/>
                  <a:pt x="159880" y="2171454"/>
                  <a:pt x="357103" y="2171454"/>
                </a:cubicBezTo>
                <a:close/>
                <a:moveTo>
                  <a:pt x="1364234" y="230"/>
                </a:moveTo>
                <a:cubicBezTo>
                  <a:pt x="1659590" y="-5223"/>
                  <a:pt x="1940910" y="86616"/>
                  <a:pt x="2157390" y="248150"/>
                </a:cubicBezTo>
                <a:cubicBezTo>
                  <a:pt x="2272549" y="334081"/>
                  <a:pt x="2435754" y="348530"/>
                  <a:pt x="2571159" y="288962"/>
                </a:cubicBezTo>
                <a:cubicBezTo>
                  <a:pt x="2655402" y="251896"/>
                  <a:pt x="2747013" y="224186"/>
                  <a:pt x="2844683" y="207700"/>
                </a:cubicBezTo>
                <a:cubicBezTo>
                  <a:pt x="3384266" y="116637"/>
                  <a:pt x="3917386" y="410957"/>
                  <a:pt x="4052705" y="874280"/>
                </a:cubicBezTo>
                <a:cubicBezTo>
                  <a:pt x="4167176" y="1266183"/>
                  <a:pt x="3969997" y="1660659"/>
                  <a:pt x="3600138" y="1864264"/>
                </a:cubicBezTo>
                <a:cubicBezTo>
                  <a:pt x="3468768" y="1936584"/>
                  <a:pt x="3405617" y="2073328"/>
                  <a:pt x="3437609" y="2205666"/>
                </a:cubicBezTo>
                <a:cubicBezTo>
                  <a:pt x="3438098" y="2207701"/>
                  <a:pt x="3438586" y="2209737"/>
                  <a:pt x="3439046" y="2211785"/>
                </a:cubicBezTo>
                <a:cubicBezTo>
                  <a:pt x="3499382" y="2477008"/>
                  <a:pt x="3308594" y="2740595"/>
                  <a:pt x="3007543" y="2808006"/>
                </a:cubicBezTo>
                <a:cubicBezTo>
                  <a:pt x="2890072" y="2834307"/>
                  <a:pt x="2772228" y="2828000"/>
                  <a:pt x="2666244" y="2795805"/>
                </a:cubicBezTo>
                <a:cubicBezTo>
                  <a:pt x="2540329" y="2757554"/>
                  <a:pt x="2400157" y="2783317"/>
                  <a:pt x="2299342" y="2859270"/>
                </a:cubicBezTo>
                <a:cubicBezTo>
                  <a:pt x="2194005" y="2938633"/>
                  <a:pt x="2065521" y="2997451"/>
                  <a:pt x="1920322" y="3026737"/>
                </a:cubicBezTo>
                <a:cubicBezTo>
                  <a:pt x="1450597" y="3121471"/>
                  <a:pt x="975372" y="2867513"/>
                  <a:pt x="860643" y="2460199"/>
                </a:cubicBezTo>
                <a:cubicBezTo>
                  <a:pt x="832355" y="2359769"/>
                  <a:pt x="828091" y="2259228"/>
                  <a:pt x="844632" y="2163107"/>
                </a:cubicBezTo>
                <a:cubicBezTo>
                  <a:pt x="865051" y="2044394"/>
                  <a:pt x="804197" y="1926693"/>
                  <a:pt x="692657" y="1856048"/>
                </a:cubicBezTo>
                <a:cubicBezTo>
                  <a:pt x="406798" y="1674908"/>
                  <a:pt x="212319" y="1381586"/>
                  <a:pt x="206605" y="1028897"/>
                </a:cubicBezTo>
                <a:cubicBezTo>
                  <a:pt x="200459" y="648982"/>
                  <a:pt x="440326" y="295567"/>
                  <a:pt x="828407" y="121083"/>
                </a:cubicBezTo>
                <a:cubicBezTo>
                  <a:pt x="1004753" y="41799"/>
                  <a:pt x="1187020" y="3502"/>
                  <a:pt x="1364234" y="23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9373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FCDE86-BB38-E8DB-87BD-D85387EAE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54" y="574766"/>
            <a:ext cx="10968446" cy="1308581"/>
          </a:xfrm>
        </p:spPr>
        <p:txBody>
          <a:bodyPr>
            <a:normAutofit fontScale="90000"/>
          </a:bodyPr>
          <a:lstStyle/>
          <a:p>
            <a:r>
              <a:rPr lang="pl-PL" sz="2800" dirty="0"/>
              <a:t>O projekcie napisał „Przegląd Regionalny”</a:t>
            </a:r>
            <a:br>
              <a:rPr lang="pl-PL" sz="2800" dirty="0"/>
            </a:br>
            <a:r>
              <a:rPr lang="pl-PL" sz="2800" dirty="0"/>
              <a:t>zarówno w wersji papierowej, dostarczanej do gmin powiatów pruszkowskiego i grodziskiego, jak też w wersji papierowej.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56F4073-77E5-0D4F-ECE2-59185740F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576" y="2106613"/>
            <a:ext cx="10094847" cy="4035425"/>
          </a:xfrm>
        </p:spPr>
      </p:pic>
    </p:spTree>
    <p:extLst>
      <p:ext uri="{BB962C8B-B14F-4D97-AF65-F5344CB8AC3E}">
        <p14:creationId xmlns:p14="http://schemas.microsoft.com/office/powerpoint/2010/main" val="68949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Rectangle 1049">
            <a:extLst>
              <a:ext uri="{FF2B5EF4-FFF2-40B4-BE49-F238E27FC236}">
                <a16:creationId xmlns:a16="http://schemas.microsoft.com/office/drawing/2014/main" id="{D02D20AC-6595-47A3-A780-F1243D12C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8F53F4-22B6-6132-B825-FA1CC420C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00"/>
            <a:ext cx="5934075" cy="2790825"/>
          </a:xfrm>
        </p:spPr>
        <p:txBody>
          <a:bodyPr anchor="ctr">
            <a:normAutofit/>
          </a:bodyPr>
          <a:lstStyle/>
          <a:p>
            <a:r>
              <a:rPr lang="pl-PL" sz="5400"/>
              <a:t>Zespół</a:t>
            </a:r>
          </a:p>
        </p:txBody>
      </p:sp>
      <p:pic>
        <p:nvPicPr>
          <p:cNvPr id="1026" name="Picture 2" descr="Może być zdjęciem przedstawiającym 1 osoba i broda">
            <a:extLst>
              <a:ext uri="{FF2B5EF4-FFF2-40B4-BE49-F238E27FC236}">
                <a16:creationId xmlns:a16="http://schemas.microsoft.com/office/drawing/2014/main" id="{5ED29E65-9E10-A458-6BEF-88109425C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3" b="22654"/>
          <a:stretch/>
        </p:blipFill>
        <p:spPr bwMode="auto">
          <a:xfrm>
            <a:off x="3328895" y="10"/>
            <a:ext cx="5287769" cy="2560738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589BFC1-5BE2-706E-EF80-71DA53D75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78" r="-4" b="11189"/>
          <a:stretch/>
        </p:blipFill>
        <p:spPr>
          <a:xfrm>
            <a:off x="-8964" y="-3712"/>
            <a:ext cx="4065535" cy="3236379"/>
          </a:xfrm>
          <a:custGeom>
            <a:avLst/>
            <a:gdLst/>
            <a:ahLst/>
            <a:cxnLst/>
            <a:rect l="l" t="t" r="r" b="b"/>
            <a:pathLst>
              <a:path w="4065535" h="3236379">
                <a:moveTo>
                  <a:pt x="0" y="0"/>
                </a:moveTo>
                <a:lnTo>
                  <a:pt x="3254290" y="0"/>
                </a:lnTo>
                <a:lnTo>
                  <a:pt x="3245014" y="41794"/>
                </a:lnTo>
                <a:cubicBezTo>
                  <a:pt x="3167677" y="263638"/>
                  <a:pt x="2956637" y="435044"/>
                  <a:pt x="2991615" y="766421"/>
                </a:cubicBezTo>
                <a:cubicBezTo>
                  <a:pt x="3024165" y="1075304"/>
                  <a:pt x="3245905" y="1287984"/>
                  <a:pt x="3263936" y="1304975"/>
                </a:cubicBezTo>
                <a:cubicBezTo>
                  <a:pt x="3525486" y="1548839"/>
                  <a:pt x="3809815" y="1433160"/>
                  <a:pt x="3961767" y="1694359"/>
                </a:cubicBezTo>
                <a:cubicBezTo>
                  <a:pt x="3993933" y="1749614"/>
                  <a:pt x="4097840" y="1928347"/>
                  <a:pt x="4055573" y="2116183"/>
                </a:cubicBezTo>
                <a:lnTo>
                  <a:pt x="4055599" y="2115743"/>
                </a:lnTo>
                <a:cubicBezTo>
                  <a:pt x="4049342" y="2143547"/>
                  <a:pt x="4040043" y="2170666"/>
                  <a:pt x="4027917" y="2196481"/>
                </a:cubicBezTo>
                <a:cubicBezTo>
                  <a:pt x="3940910" y="2381311"/>
                  <a:pt x="3712953" y="2494881"/>
                  <a:pt x="3527351" y="2460848"/>
                </a:cubicBezTo>
                <a:cubicBezTo>
                  <a:pt x="3277504" y="2415032"/>
                  <a:pt x="3284816" y="2135114"/>
                  <a:pt x="2973645" y="2001765"/>
                </a:cubicBezTo>
                <a:cubicBezTo>
                  <a:pt x="2810236" y="1931546"/>
                  <a:pt x="2533409" y="1897277"/>
                  <a:pt x="2363966" y="2030927"/>
                </a:cubicBezTo>
                <a:cubicBezTo>
                  <a:pt x="2080379" y="2254624"/>
                  <a:pt x="2363340" y="2740940"/>
                  <a:pt x="2061778" y="3048155"/>
                </a:cubicBezTo>
                <a:cubicBezTo>
                  <a:pt x="1897933" y="3214730"/>
                  <a:pt x="1611334" y="3279053"/>
                  <a:pt x="1400073" y="3207432"/>
                </a:cubicBezTo>
                <a:cubicBezTo>
                  <a:pt x="1076082" y="3097363"/>
                  <a:pt x="1098420" y="2725904"/>
                  <a:pt x="807331" y="2656910"/>
                </a:cubicBezTo>
                <a:cubicBezTo>
                  <a:pt x="565779" y="2599657"/>
                  <a:pt x="369162" y="2862325"/>
                  <a:pt x="16481" y="2863241"/>
                </a:cubicBezTo>
                <a:lnTo>
                  <a:pt x="0" y="2862046"/>
                </a:lnTo>
                <a:close/>
              </a:path>
            </a:pathLst>
          </a:cu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B5B9BD8-318C-9608-0D1E-BE217178A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71" r="2" b="27098"/>
          <a:stretch/>
        </p:blipFill>
        <p:spPr>
          <a:xfrm>
            <a:off x="8866155" y="2"/>
            <a:ext cx="3325845" cy="2816319"/>
          </a:xfrm>
          <a:custGeom>
            <a:avLst/>
            <a:gdLst/>
            <a:ahLst/>
            <a:cxnLst/>
            <a:rect l="l" t="t" r="r" b="b"/>
            <a:pathLst>
              <a:path w="4555700" h="3857757">
                <a:moveTo>
                  <a:pt x="2447915" y="3084896"/>
                </a:moveTo>
                <a:cubicBezTo>
                  <a:pt x="2508733" y="3080599"/>
                  <a:pt x="2571444" y="3093792"/>
                  <a:pt x="2628222" y="3126571"/>
                </a:cubicBezTo>
                <a:cubicBezTo>
                  <a:pt x="2779626" y="3213985"/>
                  <a:pt x="2831499" y="3407584"/>
                  <a:pt x="2744087" y="3558988"/>
                </a:cubicBezTo>
                <a:cubicBezTo>
                  <a:pt x="2656674" y="3710393"/>
                  <a:pt x="2463074" y="3762268"/>
                  <a:pt x="2311669" y="3674854"/>
                </a:cubicBezTo>
                <a:cubicBezTo>
                  <a:pt x="2160264" y="3587440"/>
                  <a:pt x="2108391" y="3393841"/>
                  <a:pt x="2195804" y="3242438"/>
                </a:cubicBezTo>
                <a:cubicBezTo>
                  <a:pt x="2250438" y="3147810"/>
                  <a:pt x="2346549" y="3092060"/>
                  <a:pt x="2447915" y="3084896"/>
                </a:cubicBezTo>
                <a:close/>
                <a:moveTo>
                  <a:pt x="505073" y="1299559"/>
                </a:moveTo>
                <a:cubicBezTo>
                  <a:pt x="596718" y="1293082"/>
                  <a:pt x="691212" y="1312962"/>
                  <a:pt x="776764" y="1362355"/>
                </a:cubicBezTo>
                <a:cubicBezTo>
                  <a:pt x="1004905" y="1494073"/>
                  <a:pt x="1083072" y="1785796"/>
                  <a:pt x="951354" y="2013937"/>
                </a:cubicBezTo>
                <a:cubicBezTo>
                  <a:pt x="819637" y="2242078"/>
                  <a:pt x="527915" y="2320244"/>
                  <a:pt x="299774" y="2188527"/>
                </a:cubicBezTo>
                <a:cubicBezTo>
                  <a:pt x="71633" y="2056810"/>
                  <a:pt x="-6534" y="1765087"/>
                  <a:pt x="125183" y="1536946"/>
                </a:cubicBezTo>
                <a:cubicBezTo>
                  <a:pt x="207507" y="1394358"/>
                  <a:pt x="352333" y="1310354"/>
                  <a:pt x="505073" y="1299559"/>
                </a:cubicBezTo>
                <a:close/>
                <a:moveTo>
                  <a:pt x="26604" y="0"/>
                </a:moveTo>
                <a:lnTo>
                  <a:pt x="4555700" y="0"/>
                </a:lnTo>
                <a:lnTo>
                  <a:pt x="4555700" y="3574963"/>
                </a:lnTo>
                <a:lnTo>
                  <a:pt x="4547299" y="3579746"/>
                </a:lnTo>
                <a:cubicBezTo>
                  <a:pt x="4383893" y="3659419"/>
                  <a:pt x="4198992" y="3698183"/>
                  <a:pt x="4028904" y="3679194"/>
                </a:cubicBezTo>
                <a:cubicBezTo>
                  <a:pt x="3490749" y="3619109"/>
                  <a:pt x="3442140" y="3018676"/>
                  <a:pt x="2819108" y="2894262"/>
                </a:cubicBezTo>
                <a:cubicBezTo>
                  <a:pt x="2383573" y="2807210"/>
                  <a:pt x="1998836" y="3019389"/>
                  <a:pt x="1967656" y="3037309"/>
                </a:cubicBezTo>
                <a:cubicBezTo>
                  <a:pt x="1523453" y="3290471"/>
                  <a:pt x="1560426" y="3727922"/>
                  <a:pt x="1139076" y="3824123"/>
                </a:cubicBezTo>
                <a:cubicBezTo>
                  <a:pt x="1049948" y="3844511"/>
                  <a:pt x="761716" y="3910281"/>
                  <a:pt x="523280" y="3772618"/>
                </a:cubicBezTo>
                <a:lnTo>
                  <a:pt x="523732" y="3772041"/>
                </a:lnTo>
                <a:cubicBezTo>
                  <a:pt x="488350" y="3751613"/>
                  <a:pt x="455375" y="3727427"/>
                  <a:pt x="425296" y="3699884"/>
                </a:cubicBezTo>
                <a:cubicBezTo>
                  <a:pt x="210007" y="3502423"/>
                  <a:pt x="152005" y="3142878"/>
                  <a:pt x="277475" y="2903987"/>
                </a:cubicBezTo>
                <a:cubicBezTo>
                  <a:pt x="446465" y="2582456"/>
                  <a:pt x="825348" y="2711638"/>
                  <a:pt x="1140355" y="2343772"/>
                </a:cubicBezTo>
                <a:cubicBezTo>
                  <a:pt x="1305778" y="2150580"/>
                  <a:pt x="1470401" y="1787252"/>
                  <a:pt x="1360076" y="1499040"/>
                </a:cubicBezTo>
                <a:cubicBezTo>
                  <a:pt x="1175408" y="1016672"/>
                  <a:pt x="391053" y="1195941"/>
                  <a:pt x="100023" y="653482"/>
                </a:cubicBezTo>
                <a:cubicBezTo>
                  <a:pt x="1489" y="469369"/>
                  <a:pt x="-22127" y="236830"/>
                  <a:pt x="19857" y="25326"/>
                </a:cubicBez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2F2A24-1650-BEBF-3747-ABF3B7FD2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2404" y="3429000"/>
            <a:ext cx="4669996" cy="2790825"/>
          </a:xfrm>
        </p:spPr>
        <p:txBody>
          <a:bodyPr anchor="ctr">
            <a:normAutofit/>
          </a:bodyPr>
          <a:lstStyle/>
          <a:p>
            <a:pPr>
              <a:spcAft>
                <a:spcPts val="1000"/>
              </a:spcAft>
            </a:pPr>
            <a:r>
              <a:rPr lang="pl-PL" sz="19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Realizację zadania rozpoczęły działania koncepcyjne i administracyjne. </a:t>
            </a:r>
          </a:p>
          <a:p>
            <a:pPr>
              <a:spcAft>
                <a:spcPts val="1000"/>
              </a:spcAft>
            </a:pPr>
            <a:r>
              <a:rPr lang="pl-PL" sz="19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Wyłoniony został zespół do realizacji projektu oraz rozdzielony zakres obowiązków . </a:t>
            </a:r>
          </a:p>
          <a:p>
            <a:pPr>
              <a:spcAft>
                <a:spcPts val="1000"/>
              </a:spcAft>
            </a:pPr>
            <a:r>
              <a:rPr lang="pl-PL" sz="19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Nastąpiło wstępne  opracowanie planu warsztatów i zajęć towarzyszących.</a:t>
            </a:r>
          </a:p>
          <a:p>
            <a:endParaRPr lang="pl-PL" sz="1900"/>
          </a:p>
        </p:txBody>
      </p:sp>
    </p:spTree>
    <p:extLst>
      <p:ext uri="{BB962C8B-B14F-4D97-AF65-F5344CB8AC3E}">
        <p14:creationId xmlns:p14="http://schemas.microsoft.com/office/powerpoint/2010/main" val="4067175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0DAEB7-36B1-42CD-8CB7-18EDB9FB7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23CF1BB-083B-D1A5-CE01-EC20C2040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1" y="1122363"/>
            <a:ext cx="5791861" cy="18812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  <a:effectLst/>
              </a:rPr>
              <a:t>Dla zagwarantowania wysokiego poziomu wiedzy merytorycznej podpisana została  Umowa Partnerska  z Instalacją Przetwarzania Odpadów Komunalnych </a:t>
            </a:r>
            <a:br>
              <a:rPr lang="en-US" sz="2000" b="1" dirty="0">
                <a:solidFill>
                  <a:srgbClr val="FFFFFF"/>
                </a:solidFill>
                <a:effectLst/>
              </a:rPr>
            </a:br>
            <a:r>
              <a:rPr lang="en-US" sz="2000" b="1" dirty="0">
                <a:solidFill>
                  <a:srgbClr val="FFFFFF"/>
                </a:solidFill>
                <a:effectLst/>
              </a:rPr>
              <a:t>PU Hetman,  dotycząca eksperckiego </a:t>
            </a:r>
            <a:r>
              <a:rPr lang="en-US" sz="2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wsparcia</a:t>
            </a:r>
            <a:r>
              <a:rPr lang="en-US" sz="2000" b="1" dirty="0">
                <a:solidFill>
                  <a:srgbClr val="FFFFFF"/>
                </a:solidFill>
                <a:effectLst/>
              </a:rPr>
              <a:t> zadania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952A5-F545-3282-3815-792737E4C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4" r="2388" b="1"/>
          <a:stretch/>
        </p:blipFill>
        <p:spPr>
          <a:xfrm>
            <a:off x="-8" y="3204376"/>
            <a:ext cx="5893716" cy="3653620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  <p:pic>
        <p:nvPicPr>
          <p:cNvPr id="4" name="Obraz 3" descr="Obraz zawierający wewnątrz, sufit, kilka&#10;&#10;Opis wygenerowany automatycznie">
            <a:extLst>
              <a:ext uri="{FF2B5EF4-FFF2-40B4-BE49-F238E27FC236}">
                <a16:creationId xmlns:a16="http://schemas.microsoft.com/office/drawing/2014/main" id="{58EC225D-1896-789C-C6D3-145FF540B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5" r="5341" b="1"/>
          <a:stretch/>
        </p:blipFill>
        <p:spPr>
          <a:xfrm>
            <a:off x="7319889" y="-4"/>
            <a:ext cx="4872111" cy="4492230"/>
          </a:xfrm>
          <a:custGeom>
            <a:avLst/>
            <a:gdLst/>
            <a:ahLst/>
            <a:cxnLst/>
            <a:rect l="l" t="t" r="r" b="b"/>
            <a:pathLst>
              <a:path w="4872111" h="4492230">
                <a:moveTo>
                  <a:pt x="249784" y="1633930"/>
                </a:moveTo>
                <a:cubicBezTo>
                  <a:pt x="348051" y="1621843"/>
                  <a:pt x="445504" y="1661679"/>
                  <a:pt x="507093" y="1739124"/>
                </a:cubicBezTo>
                <a:cubicBezTo>
                  <a:pt x="539787" y="1780174"/>
                  <a:pt x="560458" y="1829472"/>
                  <a:pt x="566853" y="1881555"/>
                </a:cubicBezTo>
                <a:cubicBezTo>
                  <a:pt x="586057" y="2037483"/>
                  <a:pt x="475174" y="2179439"/>
                  <a:pt x="319216" y="2198610"/>
                </a:cubicBezTo>
                <a:cubicBezTo>
                  <a:pt x="163262" y="2217789"/>
                  <a:pt x="21347" y="2106915"/>
                  <a:pt x="2144" y="1950986"/>
                </a:cubicBezTo>
                <a:cubicBezTo>
                  <a:pt x="-16966" y="1795033"/>
                  <a:pt x="93828" y="1653109"/>
                  <a:pt x="249784" y="1633930"/>
                </a:cubicBezTo>
                <a:close/>
                <a:moveTo>
                  <a:pt x="782288" y="0"/>
                </a:moveTo>
                <a:lnTo>
                  <a:pt x="4872111" y="0"/>
                </a:lnTo>
                <a:lnTo>
                  <a:pt x="4872111" y="3768124"/>
                </a:lnTo>
                <a:lnTo>
                  <a:pt x="4839197" y="3749345"/>
                </a:lnTo>
                <a:cubicBezTo>
                  <a:pt x="4725254" y="3689192"/>
                  <a:pt x="4608345" y="3649501"/>
                  <a:pt x="4466265" y="3685841"/>
                </a:cubicBezTo>
                <a:cubicBezTo>
                  <a:pt x="4151697" y="3766300"/>
                  <a:pt x="4083702" y="4189954"/>
                  <a:pt x="3675877" y="4405252"/>
                </a:cubicBezTo>
                <a:cubicBezTo>
                  <a:pt x="3370897" y="4566192"/>
                  <a:pt x="3106449" y="4475762"/>
                  <a:pt x="2813666" y="4359447"/>
                </a:cubicBezTo>
                <a:cubicBezTo>
                  <a:pt x="2418138" y="4202240"/>
                  <a:pt x="2478051" y="3936741"/>
                  <a:pt x="2145547" y="3790526"/>
                </a:cubicBezTo>
                <a:cubicBezTo>
                  <a:pt x="1576798" y="3540433"/>
                  <a:pt x="1095145" y="4179966"/>
                  <a:pt x="615507" y="3934169"/>
                </a:cubicBezTo>
                <a:cubicBezTo>
                  <a:pt x="319595" y="3782371"/>
                  <a:pt x="164284" y="3358081"/>
                  <a:pt x="195945" y="3027803"/>
                </a:cubicBezTo>
                <a:cubicBezTo>
                  <a:pt x="257554" y="2387241"/>
                  <a:pt x="1008063" y="2231595"/>
                  <a:pt x="965756" y="1764852"/>
                </a:cubicBezTo>
                <a:cubicBezTo>
                  <a:pt x="926668" y="1333570"/>
                  <a:pt x="266199" y="1256286"/>
                  <a:pt x="260015" y="831305"/>
                </a:cubicBezTo>
                <a:cubicBezTo>
                  <a:pt x="254843" y="474758"/>
                  <a:pt x="714748" y="289273"/>
                  <a:pt x="782185" y="80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9915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FE3402-5F84-E2B4-8B63-2F17930B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6" y="397164"/>
            <a:ext cx="7937369" cy="1321938"/>
          </a:xfrm>
        </p:spPr>
        <p:txBody>
          <a:bodyPr>
            <a:normAutofit fontScale="90000"/>
          </a:bodyPr>
          <a:lstStyle/>
          <a:p>
            <a:r>
              <a:rPr lang="pl-PL" sz="2700" dirty="0"/>
              <a:t>Zakupione zostały także dodatkowe materiały, wykorzystywane podczas zajęć 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DBE4751-076A-1503-6CC6-93C6332FF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88" y="3013581"/>
            <a:ext cx="2101886" cy="2802516"/>
          </a:xfrm>
        </p:spPr>
      </p:pic>
      <p:pic>
        <p:nvPicPr>
          <p:cNvPr id="7" name="Obraz 6" descr="Obraz zawierający wewnątrz, miska, kontener, napoje&#10;&#10;Opis wygenerowany automatycznie">
            <a:extLst>
              <a:ext uri="{FF2B5EF4-FFF2-40B4-BE49-F238E27FC236}">
                <a16:creationId xmlns:a16="http://schemas.microsoft.com/office/drawing/2014/main" id="{F5DA3155-3F6F-5A06-2C46-10C3E1C78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3" y="2310897"/>
            <a:ext cx="2628900" cy="3505200"/>
          </a:xfrm>
          <a:prstGeom prst="rect">
            <a:avLst/>
          </a:prstGeom>
        </p:spPr>
      </p:pic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1B7441D3-6AD9-F8F3-ABC2-46DBC6B62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38" y="2159695"/>
            <a:ext cx="1534053" cy="2045403"/>
          </a:xfrm>
          <a:prstGeom prst="rect">
            <a:avLst/>
          </a:prstGeom>
        </p:spPr>
      </p:pic>
      <p:pic>
        <p:nvPicPr>
          <p:cNvPr id="4098" name="Picture 2" descr="Brak opisu.">
            <a:extLst>
              <a:ext uri="{FF2B5EF4-FFF2-40B4-BE49-F238E27FC236}">
                <a16:creationId xmlns:a16="http://schemas.microsoft.com/office/drawing/2014/main" id="{9644CFAE-0325-E75B-483A-9F01E14DB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94" y="4362489"/>
            <a:ext cx="1938144" cy="14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ak opisu.">
            <a:extLst>
              <a:ext uri="{FF2B5EF4-FFF2-40B4-BE49-F238E27FC236}">
                <a16:creationId xmlns:a16="http://schemas.microsoft.com/office/drawing/2014/main" id="{12A6B5D0-7BE2-A046-65AB-F88BDD97F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266" y="2054634"/>
            <a:ext cx="1691642" cy="225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F73E6BF7-86CC-E143-8B71-C798CDB6FF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206" y="3918917"/>
            <a:ext cx="1427852" cy="19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44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8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6F3CED2-8E3A-05EB-9D63-EA42704B6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8" b="1"/>
          <a:stretch/>
        </p:blipFill>
        <p:spPr>
          <a:xfrm>
            <a:off x="1" y="-1"/>
            <a:ext cx="12188951" cy="6857999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33B2FD5-E7ED-47B0-B638-E43A7E40D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3146" y="0"/>
            <a:ext cx="5308854" cy="6858000"/>
          </a:xfrm>
          <a:custGeom>
            <a:avLst/>
            <a:gdLst>
              <a:gd name="connsiteX0" fmla="*/ 762261 w 5308854"/>
              <a:gd name="connsiteY0" fmla="*/ 3126066 h 6858000"/>
              <a:gd name="connsiteX1" fmla="*/ 1334841 w 5308854"/>
              <a:gd name="connsiteY1" fmla="*/ 3698647 h 6858000"/>
              <a:gd name="connsiteX2" fmla="*/ 762261 w 5308854"/>
              <a:gd name="connsiteY2" fmla="*/ 4271227 h 6858000"/>
              <a:gd name="connsiteX3" fmla="*/ 189680 w 5308854"/>
              <a:gd name="connsiteY3" fmla="*/ 3698647 h 6858000"/>
              <a:gd name="connsiteX4" fmla="*/ 762261 w 5308854"/>
              <a:gd name="connsiteY4" fmla="*/ 3126066 h 6858000"/>
              <a:gd name="connsiteX5" fmla="*/ 1615276 w 5308854"/>
              <a:gd name="connsiteY5" fmla="*/ 1 h 6858000"/>
              <a:gd name="connsiteX6" fmla="*/ 5308854 w 5308854"/>
              <a:gd name="connsiteY6" fmla="*/ 1 h 6858000"/>
              <a:gd name="connsiteX7" fmla="*/ 5308854 w 5308854"/>
              <a:gd name="connsiteY7" fmla="*/ 6858000 h 6858000"/>
              <a:gd name="connsiteX8" fmla="*/ 421319 w 5308854"/>
              <a:gd name="connsiteY8" fmla="*/ 6858000 h 6858000"/>
              <a:gd name="connsiteX9" fmla="*/ 423985 w 5308854"/>
              <a:gd name="connsiteY9" fmla="*/ 6689087 h 6858000"/>
              <a:gd name="connsiteX10" fmla="*/ 744858 w 5308854"/>
              <a:gd name="connsiteY10" fmla="*/ 5524110 h 6858000"/>
              <a:gd name="connsiteX11" fmla="*/ 1432208 w 5308854"/>
              <a:gd name="connsiteY11" fmla="*/ 4367233 h 6858000"/>
              <a:gd name="connsiteX12" fmla="*/ 1254236 w 5308854"/>
              <a:gd name="connsiteY12" fmla="*/ 2707670 h 6858000"/>
              <a:gd name="connsiteX13" fmla="*/ 753112 w 5308854"/>
              <a:gd name="connsiteY13" fmla="*/ 2061744 h 6858000"/>
              <a:gd name="connsiteX14" fmla="*/ 1256342 w 5308854"/>
              <a:gd name="connsiteY14" fmla="*/ 352383 h 6858000"/>
              <a:gd name="connsiteX15" fmla="*/ 1589299 w 5308854"/>
              <a:gd name="connsiteY15" fmla="*/ 35856 h 6858000"/>
              <a:gd name="connsiteX16" fmla="*/ 0 w 5308854"/>
              <a:gd name="connsiteY16" fmla="*/ 0 h 6858000"/>
              <a:gd name="connsiteX17" fmla="*/ 952500 w 5308854"/>
              <a:gd name="connsiteY17" fmla="*/ 0 h 6858000"/>
              <a:gd name="connsiteX18" fmla="*/ 476250 w 5308854"/>
              <a:gd name="connsiteY18" fmla="*/ 476250 h 6858000"/>
              <a:gd name="connsiteX19" fmla="*/ 0 w 5308854"/>
              <a:gd name="connsiteY1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08854" h="6858000">
                <a:moveTo>
                  <a:pt x="762261" y="3126066"/>
                </a:moveTo>
                <a:cubicBezTo>
                  <a:pt x="1078489" y="3126066"/>
                  <a:pt x="1334841" y="3382419"/>
                  <a:pt x="1334841" y="3698647"/>
                </a:cubicBezTo>
                <a:cubicBezTo>
                  <a:pt x="1334841" y="4014874"/>
                  <a:pt x="1078489" y="4271227"/>
                  <a:pt x="762261" y="4271227"/>
                </a:cubicBezTo>
                <a:cubicBezTo>
                  <a:pt x="446033" y="4271227"/>
                  <a:pt x="189680" y="4014874"/>
                  <a:pt x="189680" y="3698647"/>
                </a:cubicBezTo>
                <a:cubicBezTo>
                  <a:pt x="189680" y="3382419"/>
                  <a:pt x="446033" y="3126066"/>
                  <a:pt x="762261" y="3126066"/>
                </a:cubicBezTo>
                <a:close/>
                <a:moveTo>
                  <a:pt x="1615276" y="1"/>
                </a:moveTo>
                <a:lnTo>
                  <a:pt x="5308854" y="1"/>
                </a:lnTo>
                <a:lnTo>
                  <a:pt x="5308854" y="6858000"/>
                </a:lnTo>
                <a:lnTo>
                  <a:pt x="421319" y="6858000"/>
                </a:lnTo>
                <a:lnTo>
                  <a:pt x="423985" y="6689087"/>
                </a:lnTo>
                <a:cubicBezTo>
                  <a:pt x="447583" y="6305641"/>
                  <a:pt x="558281" y="5915335"/>
                  <a:pt x="744858" y="5524110"/>
                </a:cubicBezTo>
                <a:cubicBezTo>
                  <a:pt x="936496" y="5120393"/>
                  <a:pt x="1206788" y="4755529"/>
                  <a:pt x="1432208" y="4367233"/>
                </a:cubicBezTo>
                <a:cubicBezTo>
                  <a:pt x="1748621" y="3820259"/>
                  <a:pt x="1769744" y="3222819"/>
                  <a:pt x="1254236" y="2707670"/>
                </a:cubicBezTo>
                <a:cubicBezTo>
                  <a:pt x="1062026" y="2515526"/>
                  <a:pt x="858029" y="2304578"/>
                  <a:pt x="753112" y="2061744"/>
                </a:cubicBezTo>
                <a:cubicBezTo>
                  <a:pt x="482581" y="1435614"/>
                  <a:pt x="679040" y="846731"/>
                  <a:pt x="1256342" y="352383"/>
                </a:cubicBezTo>
                <a:cubicBezTo>
                  <a:pt x="1372138" y="253188"/>
                  <a:pt x="1494267" y="152453"/>
                  <a:pt x="1589299" y="35856"/>
                </a:cubicBezTo>
                <a:close/>
                <a:moveTo>
                  <a:pt x="0" y="0"/>
                </a:moveTo>
                <a:lnTo>
                  <a:pt x="952500" y="0"/>
                </a:lnTo>
                <a:cubicBezTo>
                  <a:pt x="952500" y="263026"/>
                  <a:pt x="739276" y="476250"/>
                  <a:pt x="476250" y="476250"/>
                </a:cubicBezTo>
                <a:cubicBezTo>
                  <a:pt x="213224" y="476250"/>
                  <a:pt x="0" y="263026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97AC8F9-72D3-44CD-D56F-1D64E2E8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118" y="663959"/>
            <a:ext cx="2945282" cy="40036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Rozesłana została informacja do szkół. </a:t>
            </a:r>
            <a:b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 razem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zadanie skierowane było do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starsz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młodzież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czyli  Liceali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stów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oraz uczni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najstarszych klas 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 z placówek na terenie </a:t>
            </a:r>
            <a:r>
              <a:rPr lang="pl-PL" sz="2200">
                <a:solidFill>
                  <a:schemeClr val="accent2">
                    <a:lumMod val="75000"/>
                  </a:schemeClr>
                </a:solidFill>
              </a:rPr>
              <a:t>Gminy Michałowice 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021C458-5053-8CA3-AF13-97401E4DA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7118" y="5146430"/>
            <a:ext cx="2938555" cy="12099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Zgodnie z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kryterium odbyła się także rekrutacja grup</a:t>
            </a:r>
          </a:p>
        </p:txBody>
      </p:sp>
    </p:spTree>
    <p:extLst>
      <p:ext uri="{BB962C8B-B14F-4D97-AF65-F5344CB8AC3E}">
        <p14:creationId xmlns:p14="http://schemas.microsoft.com/office/powerpoint/2010/main" val="1067443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0E20617-5A38-4FAF-8FE0-B4C6A95F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1E23747-C918-4EC5-811F-876AFAD74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8177" y="0"/>
            <a:ext cx="7360775" cy="6858000"/>
          </a:xfrm>
          <a:custGeom>
            <a:avLst/>
            <a:gdLst>
              <a:gd name="connsiteX0" fmla="*/ 615190 w 7360775"/>
              <a:gd name="connsiteY0" fmla="*/ 3536635 h 6858000"/>
              <a:gd name="connsiteX1" fmla="*/ 1124778 w 7360775"/>
              <a:gd name="connsiteY1" fmla="*/ 4046223 h 6858000"/>
              <a:gd name="connsiteX2" fmla="*/ 615190 w 7360775"/>
              <a:gd name="connsiteY2" fmla="*/ 4555811 h 6858000"/>
              <a:gd name="connsiteX3" fmla="*/ 105602 w 7360775"/>
              <a:gd name="connsiteY3" fmla="*/ 4046223 h 6858000"/>
              <a:gd name="connsiteX4" fmla="*/ 615190 w 7360775"/>
              <a:gd name="connsiteY4" fmla="*/ 3536635 h 6858000"/>
              <a:gd name="connsiteX5" fmla="*/ 1497780 w 7360775"/>
              <a:gd name="connsiteY5" fmla="*/ 0 h 6858000"/>
              <a:gd name="connsiteX6" fmla="*/ 1997377 w 7360775"/>
              <a:gd name="connsiteY6" fmla="*/ 0 h 6858000"/>
              <a:gd name="connsiteX7" fmla="*/ 5164844 w 7360775"/>
              <a:gd name="connsiteY7" fmla="*/ 0 h 6858000"/>
              <a:gd name="connsiteX8" fmla="*/ 5726653 w 7360775"/>
              <a:gd name="connsiteY8" fmla="*/ 0 h 6858000"/>
              <a:gd name="connsiteX9" fmla="*/ 7360775 w 7360775"/>
              <a:gd name="connsiteY9" fmla="*/ 0 h 6858000"/>
              <a:gd name="connsiteX10" fmla="*/ 7360775 w 7360775"/>
              <a:gd name="connsiteY10" fmla="*/ 6858000 h 6858000"/>
              <a:gd name="connsiteX11" fmla="*/ 5726653 w 7360775"/>
              <a:gd name="connsiteY11" fmla="*/ 6858000 h 6858000"/>
              <a:gd name="connsiteX12" fmla="*/ 1997377 w 7360775"/>
              <a:gd name="connsiteY12" fmla="*/ 6858000 h 6858000"/>
              <a:gd name="connsiteX13" fmla="*/ 311757 w 7360775"/>
              <a:gd name="connsiteY13" fmla="*/ 6858000 h 6858000"/>
              <a:gd name="connsiteX14" fmla="*/ 314130 w 7360775"/>
              <a:gd name="connsiteY14" fmla="*/ 6707670 h 6858000"/>
              <a:gd name="connsiteX15" fmla="*/ 599702 w 7360775"/>
              <a:gd name="connsiteY15" fmla="*/ 5670858 h 6858000"/>
              <a:gd name="connsiteX16" fmla="*/ 1211433 w 7360775"/>
              <a:gd name="connsiteY16" fmla="*/ 4641255 h 6858000"/>
              <a:gd name="connsiteX17" fmla="*/ 1053041 w 7360775"/>
              <a:gd name="connsiteY17" fmla="*/ 3164269 h 6858000"/>
              <a:gd name="connsiteX18" fmla="*/ 607048 w 7360775"/>
              <a:gd name="connsiteY18" fmla="*/ 2589405 h 6858000"/>
              <a:gd name="connsiteX19" fmla="*/ 1054915 w 7360775"/>
              <a:gd name="connsiteY19" fmla="*/ 1068099 h 6858000"/>
              <a:gd name="connsiteX20" fmla="*/ 1502877 w 7360775"/>
              <a:gd name="connsiteY20" fmla="*/ 419995 h 6858000"/>
              <a:gd name="connsiteX21" fmla="*/ 1505904 w 7360775"/>
              <a:gd name="connsiteY21" fmla="*/ 184996 h 6858000"/>
              <a:gd name="connsiteX22" fmla="*/ 14543 w 7360775"/>
              <a:gd name="connsiteY22" fmla="*/ 0 h 6858000"/>
              <a:gd name="connsiteX23" fmla="*/ 879351 w 7360775"/>
              <a:gd name="connsiteY23" fmla="*/ 0 h 6858000"/>
              <a:gd name="connsiteX24" fmla="*/ 892053 w 7360775"/>
              <a:gd name="connsiteY24" fmla="*/ 78052 h 6858000"/>
              <a:gd name="connsiteX25" fmla="*/ 561940 w 7360775"/>
              <a:gd name="connsiteY25" fmla="*/ 535443 h 6858000"/>
              <a:gd name="connsiteX26" fmla="*/ 15319 w 7360775"/>
              <a:gd name="connsiteY26" fmla="*/ 219852 h 6858000"/>
              <a:gd name="connsiteX27" fmla="*/ 4234 w 7360775"/>
              <a:gd name="connsiteY27" fmla="*/ 42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0775" h="6858000">
                <a:moveTo>
                  <a:pt x="615190" y="3536635"/>
                </a:moveTo>
                <a:cubicBezTo>
                  <a:pt x="896628" y="3536635"/>
                  <a:pt x="1124778" y="3764785"/>
                  <a:pt x="1124778" y="4046223"/>
                </a:cubicBezTo>
                <a:cubicBezTo>
                  <a:pt x="1124778" y="4327661"/>
                  <a:pt x="896628" y="4555811"/>
                  <a:pt x="615190" y="4555811"/>
                </a:cubicBezTo>
                <a:cubicBezTo>
                  <a:pt x="333752" y="4555811"/>
                  <a:pt x="105602" y="4327661"/>
                  <a:pt x="105602" y="4046223"/>
                </a:cubicBezTo>
                <a:cubicBezTo>
                  <a:pt x="105602" y="3764785"/>
                  <a:pt x="333752" y="3536635"/>
                  <a:pt x="615190" y="3536635"/>
                </a:cubicBezTo>
                <a:close/>
                <a:moveTo>
                  <a:pt x="1497780" y="0"/>
                </a:moveTo>
                <a:lnTo>
                  <a:pt x="1997377" y="0"/>
                </a:lnTo>
                <a:lnTo>
                  <a:pt x="5164844" y="0"/>
                </a:lnTo>
                <a:lnTo>
                  <a:pt x="5726653" y="0"/>
                </a:lnTo>
                <a:lnTo>
                  <a:pt x="7360775" y="0"/>
                </a:lnTo>
                <a:lnTo>
                  <a:pt x="7360775" y="6858000"/>
                </a:lnTo>
                <a:lnTo>
                  <a:pt x="5726653" y="6858000"/>
                </a:lnTo>
                <a:lnTo>
                  <a:pt x="1997377" y="6858000"/>
                </a:lnTo>
                <a:lnTo>
                  <a:pt x="311757" y="6858000"/>
                </a:lnTo>
                <a:lnTo>
                  <a:pt x="314130" y="6707670"/>
                </a:lnTo>
                <a:cubicBezTo>
                  <a:pt x="335132" y="6366409"/>
                  <a:pt x="433651" y="6019042"/>
                  <a:pt x="599702" y="5670858"/>
                </a:cubicBezTo>
                <a:cubicBezTo>
                  <a:pt x="770257" y="5311556"/>
                  <a:pt x="1010813" y="4986832"/>
                  <a:pt x="1211433" y="4641255"/>
                </a:cubicBezTo>
                <a:cubicBezTo>
                  <a:pt x="1493036" y="4154456"/>
                  <a:pt x="1511835" y="3622744"/>
                  <a:pt x="1053041" y="3164269"/>
                </a:cubicBezTo>
                <a:cubicBezTo>
                  <a:pt x="881977" y="2993264"/>
                  <a:pt x="700422" y="2805523"/>
                  <a:pt x="607048" y="2589405"/>
                </a:cubicBezTo>
                <a:cubicBezTo>
                  <a:pt x="366279" y="2032158"/>
                  <a:pt x="541125" y="1508061"/>
                  <a:pt x="1054915" y="1068099"/>
                </a:cubicBezTo>
                <a:cubicBezTo>
                  <a:pt x="1261027" y="891535"/>
                  <a:pt x="1489688" y="709488"/>
                  <a:pt x="1502877" y="419995"/>
                </a:cubicBezTo>
                <a:cubicBezTo>
                  <a:pt x="1506389" y="341910"/>
                  <a:pt x="1507262" y="263520"/>
                  <a:pt x="1505904" y="184996"/>
                </a:cubicBezTo>
                <a:close/>
                <a:moveTo>
                  <a:pt x="14543" y="0"/>
                </a:moveTo>
                <a:lnTo>
                  <a:pt x="879351" y="0"/>
                </a:lnTo>
                <a:lnTo>
                  <a:pt x="892053" y="78052"/>
                </a:lnTo>
                <a:cubicBezTo>
                  <a:pt x="904492" y="285271"/>
                  <a:pt x="770271" y="479621"/>
                  <a:pt x="561940" y="535443"/>
                </a:cubicBezTo>
                <a:cubicBezTo>
                  <a:pt x="323846" y="599240"/>
                  <a:pt x="79116" y="457945"/>
                  <a:pt x="15319" y="219852"/>
                </a:cubicBezTo>
                <a:cubicBezTo>
                  <a:pt x="-631" y="160329"/>
                  <a:pt x="-3762" y="100391"/>
                  <a:pt x="4234" y="429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11F51483-E9F3-E17C-9604-C34FB9512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1932039"/>
            <a:ext cx="4730939" cy="2138516"/>
          </a:xfrm>
        </p:spPr>
        <p:txBody>
          <a:bodyPr anchor="t">
            <a:normAutofit lnSpcReduction="10000"/>
          </a:bodyPr>
          <a:lstStyle/>
          <a:p>
            <a:r>
              <a:rPr lang="pl-PL" sz="3200" b="1" dirty="0"/>
              <a:t>Wstępem do zajęć była zawsze prezentacja multimedialna </a:t>
            </a:r>
            <a:endParaRPr lang="en-US" sz="3200" b="1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7E0EEDF-4ADB-F330-227C-67C68E6F5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474" y="3462299"/>
            <a:ext cx="2859131" cy="2680436"/>
          </a:xfrm>
          <a:prstGeom prst="rect">
            <a:avLst/>
          </a:prstGeo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DF451200-3B12-1309-2BA9-52F11C449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06" r="27724"/>
          <a:stretch/>
        </p:blipFill>
        <p:spPr>
          <a:xfrm>
            <a:off x="7954370" y="541538"/>
            <a:ext cx="2657336" cy="268043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4AEBCB8-D58D-CAE1-CB27-62F54F6E3246}"/>
              </a:ext>
            </a:extLst>
          </p:cNvPr>
          <p:cNvSpPr txBox="1"/>
          <p:nvPr/>
        </p:nvSpPr>
        <p:spPr>
          <a:xfrm rot="10800000" flipH="1" flipV="1">
            <a:off x="1485497" y="5366335"/>
            <a:ext cx="3601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Młodzież chętnie dzieliła się swoimi doświadczeniami</a:t>
            </a:r>
          </a:p>
        </p:txBody>
      </p:sp>
    </p:spTree>
    <p:extLst>
      <p:ext uri="{BB962C8B-B14F-4D97-AF65-F5344CB8AC3E}">
        <p14:creationId xmlns:p14="http://schemas.microsoft.com/office/powerpoint/2010/main" val="2747112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D02D20AC-6595-47A3-A780-F1243D12C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2EE7C2-A17F-5AB8-6634-408685C3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00"/>
            <a:ext cx="5934075" cy="27908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800" dirty="0"/>
              <a:t>Ponieważ najważniejszą częścią zadnia była gra zostały przygotowane jej różne elementy </a:t>
            </a:r>
          </a:p>
        </p:txBody>
      </p:sp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D0C5DBD7-E6EA-EB93-078B-195C94656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4" r="1" b="37915"/>
          <a:stretch/>
        </p:blipFill>
        <p:spPr>
          <a:xfrm>
            <a:off x="3328895" y="10"/>
            <a:ext cx="5287769" cy="2560738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E43C5E0F-3436-D444-DE0B-F69455F13C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6" r="2" b="15752"/>
          <a:stretch/>
        </p:blipFill>
        <p:spPr>
          <a:xfrm>
            <a:off x="-8964" y="-3712"/>
            <a:ext cx="4065535" cy="3236379"/>
          </a:xfrm>
          <a:custGeom>
            <a:avLst/>
            <a:gdLst/>
            <a:ahLst/>
            <a:cxnLst/>
            <a:rect l="l" t="t" r="r" b="b"/>
            <a:pathLst>
              <a:path w="4065535" h="3236379">
                <a:moveTo>
                  <a:pt x="0" y="0"/>
                </a:moveTo>
                <a:lnTo>
                  <a:pt x="3254290" y="0"/>
                </a:lnTo>
                <a:lnTo>
                  <a:pt x="3245014" y="41794"/>
                </a:lnTo>
                <a:cubicBezTo>
                  <a:pt x="3167677" y="263638"/>
                  <a:pt x="2956637" y="435044"/>
                  <a:pt x="2991615" y="766421"/>
                </a:cubicBezTo>
                <a:cubicBezTo>
                  <a:pt x="3024165" y="1075304"/>
                  <a:pt x="3245905" y="1287984"/>
                  <a:pt x="3263936" y="1304975"/>
                </a:cubicBezTo>
                <a:cubicBezTo>
                  <a:pt x="3525486" y="1548839"/>
                  <a:pt x="3809815" y="1433160"/>
                  <a:pt x="3961767" y="1694359"/>
                </a:cubicBezTo>
                <a:cubicBezTo>
                  <a:pt x="3993933" y="1749614"/>
                  <a:pt x="4097840" y="1928347"/>
                  <a:pt x="4055573" y="2116183"/>
                </a:cubicBezTo>
                <a:lnTo>
                  <a:pt x="4055599" y="2115743"/>
                </a:lnTo>
                <a:cubicBezTo>
                  <a:pt x="4049342" y="2143547"/>
                  <a:pt x="4040043" y="2170666"/>
                  <a:pt x="4027917" y="2196481"/>
                </a:cubicBezTo>
                <a:cubicBezTo>
                  <a:pt x="3940910" y="2381311"/>
                  <a:pt x="3712953" y="2494881"/>
                  <a:pt x="3527351" y="2460848"/>
                </a:cubicBezTo>
                <a:cubicBezTo>
                  <a:pt x="3277504" y="2415032"/>
                  <a:pt x="3284816" y="2135114"/>
                  <a:pt x="2973645" y="2001765"/>
                </a:cubicBezTo>
                <a:cubicBezTo>
                  <a:pt x="2810236" y="1931546"/>
                  <a:pt x="2533409" y="1897277"/>
                  <a:pt x="2363966" y="2030927"/>
                </a:cubicBezTo>
                <a:cubicBezTo>
                  <a:pt x="2080379" y="2254624"/>
                  <a:pt x="2363340" y="2740940"/>
                  <a:pt x="2061778" y="3048155"/>
                </a:cubicBezTo>
                <a:cubicBezTo>
                  <a:pt x="1897933" y="3214730"/>
                  <a:pt x="1611334" y="3279053"/>
                  <a:pt x="1400073" y="3207432"/>
                </a:cubicBezTo>
                <a:cubicBezTo>
                  <a:pt x="1076082" y="3097363"/>
                  <a:pt x="1098420" y="2725904"/>
                  <a:pt x="807331" y="2656910"/>
                </a:cubicBezTo>
                <a:cubicBezTo>
                  <a:pt x="565779" y="2599657"/>
                  <a:pt x="369162" y="2862325"/>
                  <a:pt x="16481" y="2863241"/>
                </a:cubicBezTo>
                <a:lnTo>
                  <a:pt x="0" y="2862046"/>
                </a:lnTo>
                <a:close/>
              </a:path>
            </a:pathLst>
          </a:cu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A02F572-DE43-5F28-9AE9-B38B7A5CC0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0" r="-1" b="6269"/>
          <a:stretch/>
        </p:blipFill>
        <p:spPr>
          <a:xfrm>
            <a:off x="8866155" y="2"/>
            <a:ext cx="3325845" cy="2816319"/>
          </a:xfrm>
          <a:custGeom>
            <a:avLst/>
            <a:gdLst/>
            <a:ahLst/>
            <a:cxnLst/>
            <a:rect l="l" t="t" r="r" b="b"/>
            <a:pathLst>
              <a:path w="4555700" h="3857757">
                <a:moveTo>
                  <a:pt x="2447915" y="3084896"/>
                </a:moveTo>
                <a:cubicBezTo>
                  <a:pt x="2508733" y="3080599"/>
                  <a:pt x="2571444" y="3093792"/>
                  <a:pt x="2628222" y="3126571"/>
                </a:cubicBezTo>
                <a:cubicBezTo>
                  <a:pt x="2779626" y="3213985"/>
                  <a:pt x="2831499" y="3407584"/>
                  <a:pt x="2744087" y="3558988"/>
                </a:cubicBezTo>
                <a:cubicBezTo>
                  <a:pt x="2656674" y="3710393"/>
                  <a:pt x="2463074" y="3762268"/>
                  <a:pt x="2311669" y="3674854"/>
                </a:cubicBezTo>
                <a:cubicBezTo>
                  <a:pt x="2160264" y="3587440"/>
                  <a:pt x="2108391" y="3393841"/>
                  <a:pt x="2195804" y="3242438"/>
                </a:cubicBezTo>
                <a:cubicBezTo>
                  <a:pt x="2250438" y="3147810"/>
                  <a:pt x="2346549" y="3092060"/>
                  <a:pt x="2447915" y="3084896"/>
                </a:cubicBezTo>
                <a:close/>
                <a:moveTo>
                  <a:pt x="505073" y="1299559"/>
                </a:moveTo>
                <a:cubicBezTo>
                  <a:pt x="596718" y="1293082"/>
                  <a:pt x="691212" y="1312962"/>
                  <a:pt x="776764" y="1362355"/>
                </a:cubicBezTo>
                <a:cubicBezTo>
                  <a:pt x="1004905" y="1494073"/>
                  <a:pt x="1083072" y="1785796"/>
                  <a:pt x="951354" y="2013937"/>
                </a:cubicBezTo>
                <a:cubicBezTo>
                  <a:pt x="819637" y="2242078"/>
                  <a:pt x="527915" y="2320244"/>
                  <a:pt x="299774" y="2188527"/>
                </a:cubicBezTo>
                <a:cubicBezTo>
                  <a:pt x="71633" y="2056810"/>
                  <a:pt x="-6534" y="1765087"/>
                  <a:pt x="125183" y="1536946"/>
                </a:cubicBezTo>
                <a:cubicBezTo>
                  <a:pt x="207507" y="1394358"/>
                  <a:pt x="352333" y="1310354"/>
                  <a:pt x="505073" y="1299559"/>
                </a:cubicBezTo>
                <a:close/>
                <a:moveTo>
                  <a:pt x="26604" y="0"/>
                </a:moveTo>
                <a:lnTo>
                  <a:pt x="4555700" y="0"/>
                </a:lnTo>
                <a:lnTo>
                  <a:pt x="4555700" y="3574963"/>
                </a:lnTo>
                <a:lnTo>
                  <a:pt x="4547299" y="3579746"/>
                </a:lnTo>
                <a:cubicBezTo>
                  <a:pt x="4383893" y="3659419"/>
                  <a:pt x="4198992" y="3698183"/>
                  <a:pt x="4028904" y="3679194"/>
                </a:cubicBezTo>
                <a:cubicBezTo>
                  <a:pt x="3490749" y="3619109"/>
                  <a:pt x="3442140" y="3018676"/>
                  <a:pt x="2819108" y="2894262"/>
                </a:cubicBezTo>
                <a:cubicBezTo>
                  <a:pt x="2383573" y="2807210"/>
                  <a:pt x="1998836" y="3019389"/>
                  <a:pt x="1967656" y="3037309"/>
                </a:cubicBezTo>
                <a:cubicBezTo>
                  <a:pt x="1523453" y="3290471"/>
                  <a:pt x="1560426" y="3727922"/>
                  <a:pt x="1139076" y="3824123"/>
                </a:cubicBezTo>
                <a:cubicBezTo>
                  <a:pt x="1049948" y="3844511"/>
                  <a:pt x="761716" y="3910281"/>
                  <a:pt x="523280" y="3772618"/>
                </a:cubicBezTo>
                <a:lnTo>
                  <a:pt x="523732" y="3772041"/>
                </a:lnTo>
                <a:cubicBezTo>
                  <a:pt x="488350" y="3751613"/>
                  <a:pt x="455375" y="3727427"/>
                  <a:pt x="425296" y="3699884"/>
                </a:cubicBezTo>
                <a:cubicBezTo>
                  <a:pt x="210007" y="3502423"/>
                  <a:pt x="152005" y="3142878"/>
                  <a:pt x="277475" y="2903987"/>
                </a:cubicBezTo>
                <a:cubicBezTo>
                  <a:pt x="446465" y="2582456"/>
                  <a:pt x="825348" y="2711638"/>
                  <a:pt x="1140355" y="2343772"/>
                </a:cubicBezTo>
                <a:cubicBezTo>
                  <a:pt x="1305778" y="2150580"/>
                  <a:pt x="1470401" y="1787252"/>
                  <a:pt x="1360076" y="1499040"/>
                </a:cubicBezTo>
                <a:cubicBezTo>
                  <a:pt x="1175408" y="1016672"/>
                  <a:pt x="391053" y="1195941"/>
                  <a:pt x="100023" y="653482"/>
                </a:cubicBezTo>
                <a:cubicBezTo>
                  <a:pt x="1489" y="469369"/>
                  <a:pt x="-22127" y="236830"/>
                  <a:pt x="19857" y="25326"/>
                </a:cubicBezTo>
                <a:close/>
              </a:path>
            </a:pathLst>
          </a:cu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A107416-BE38-9EAE-B7ED-1CE090B38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288" y="3420069"/>
            <a:ext cx="4602051" cy="3155070"/>
          </a:xfrm>
        </p:spPr>
        <p:txBody>
          <a:bodyPr anchor="ctr">
            <a:normAutofit lnSpcReduction="10000"/>
          </a:bodyPr>
          <a:lstStyle/>
          <a:p>
            <a:r>
              <a:rPr lang="pl-PL" b="0" i="0" dirty="0">
                <a:solidFill>
                  <a:srgbClr val="333333"/>
                </a:solidFill>
                <a:effectLst/>
                <a:latin typeface="-apple-system"/>
              </a:rPr>
              <a:t>Sama rozgrywka polegała na rywalizacji zespołów stworzonych z uczestników, którzy</a:t>
            </a:r>
            <a:r>
              <a:rPr lang="pl-PL" b="1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pl-PL" b="0" i="0" dirty="0">
                <a:solidFill>
                  <a:srgbClr val="333333"/>
                </a:solidFill>
                <a:effectLst/>
                <a:latin typeface="-apple-system"/>
              </a:rPr>
              <a:t>wcielali się w pracowników zakładu przetwarzania odpadów. W ten sposób młodzież nie tylko poznała zasady funkcjonowania rynku ale, co ważne, mogło to stanowić zachętę, żeby w niedalekiej przyszłości wybrali dla siebie zawód związany z branżą ochrony środowiska.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22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17B35-C732-4CBF-97BA-17239F18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70F37C-93D0-08A7-023C-258803487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443" y="641445"/>
            <a:ext cx="7569958" cy="2868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Ta część zajęć </a:t>
            </a:r>
            <a:r>
              <a:rPr lang="pl-PL" sz="5400" dirty="0">
                <a:latin typeface="Arial" panose="020B0604020202020204" pitchFamily="34" charset="0"/>
                <a:cs typeface="Arial" panose="020B0604020202020204" pitchFamily="34" charset="0"/>
              </a:rPr>
              <a:t>była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dla uczestników naprawdę pasjonująca</a:t>
            </a:r>
            <a:r>
              <a:rPr lang="pl-PL" sz="5400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br>
              <a:rPr lang="pl-PL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 descr="Obraz zawierający podłoże, wewnątrz, osoby, grupa&#10;&#10;Opis wygenerowany automatycznie">
            <a:extLst>
              <a:ext uri="{FF2B5EF4-FFF2-40B4-BE49-F238E27FC236}">
                <a16:creationId xmlns:a16="http://schemas.microsoft.com/office/drawing/2014/main" id="{E086D50A-24AB-EE7C-05AB-B93883C6F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5" r="2" b="24836"/>
          <a:stretch/>
        </p:blipFill>
        <p:spPr>
          <a:xfrm>
            <a:off x="20" y="-5"/>
            <a:ext cx="3590013" cy="3040032"/>
          </a:xfrm>
          <a:custGeom>
            <a:avLst/>
            <a:gdLst/>
            <a:ahLst/>
            <a:cxnLst/>
            <a:rect l="l" t="t" r="r" b="b"/>
            <a:pathLst>
              <a:path w="4555700" h="3857756">
                <a:moveTo>
                  <a:pt x="2107785" y="3084895"/>
                </a:moveTo>
                <a:cubicBezTo>
                  <a:pt x="2209151" y="3092059"/>
                  <a:pt x="2305263" y="3147809"/>
                  <a:pt x="2359896" y="3242437"/>
                </a:cubicBezTo>
                <a:cubicBezTo>
                  <a:pt x="2447309" y="3393840"/>
                  <a:pt x="2395436" y="3587439"/>
                  <a:pt x="2244031" y="3674853"/>
                </a:cubicBezTo>
                <a:cubicBezTo>
                  <a:pt x="2092626" y="3762267"/>
                  <a:pt x="1899026" y="3710392"/>
                  <a:pt x="1811613" y="3558987"/>
                </a:cubicBezTo>
                <a:cubicBezTo>
                  <a:pt x="1724201" y="3407583"/>
                  <a:pt x="1776074" y="3213984"/>
                  <a:pt x="1927478" y="3126570"/>
                </a:cubicBezTo>
                <a:cubicBezTo>
                  <a:pt x="1984256" y="3093791"/>
                  <a:pt x="2046967" y="3080598"/>
                  <a:pt x="2107785" y="3084895"/>
                </a:cubicBezTo>
                <a:close/>
                <a:moveTo>
                  <a:pt x="4050627" y="1299558"/>
                </a:moveTo>
                <a:cubicBezTo>
                  <a:pt x="4203368" y="1310353"/>
                  <a:pt x="4348194" y="1394357"/>
                  <a:pt x="4430518" y="1536945"/>
                </a:cubicBezTo>
                <a:cubicBezTo>
                  <a:pt x="4562235" y="1765086"/>
                  <a:pt x="4484067" y="2056809"/>
                  <a:pt x="4255926" y="2188526"/>
                </a:cubicBezTo>
                <a:cubicBezTo>
                  <a:pt x="4027786" y="2320243"/>
                  <a:pt x="3736063" y="2242077"/>
                  <a:pt x="3604346" y="2013936"/>
                </a:cubicBezTo>
                <a:cubicBezTo>
                  <a:pt x="3472629" y="1785795"/>
                  <a:pt x="3550795" y="1494072"/>
                  <a:pt x="3778936" y="1362354"/>
                </a:cubicBezTo>
                <a:cubicBezTo>
                  <a:pt x="3864489" y="1312961"/>
                  <a:pt x="3958983" y="1293081"/>
                  <a:pt x="4050627" y="1299558"/>
                </a:cubicBezTo>
                <a:close/>
                <a:moveTo>
                  <a:pt x="0" y="0"/>
                </a:moveTo>
                <a:lnTo>
                  <a:pt x="4529097" y="0"/>
                </a:lnTo>
                <a:lnTo>
                  <a:pt x="4535843" y="25325"/>
                </a:lnTo>
                <a:cubicBezTo>
                  <a:pt x="4577827" y="236829"/>
                  <a:pt x="4554212" y="469368"/>
                  <a:pt x="4455678" y="653481"/>
                </a:cubicBezTo>
                <a:cubicBezTo>
                  <a:pt x="4164647" y="1195940"/>
                  <a:pt x="3380292" y="1016671"/>
                  <a:pt x="3195624" y="1499039"/>
                </a:cubicBezTo>
                <a:cubicBezTo>
                  <a:pt x="3085299" y="1787251"/>
                  <a:pt x="3249922" y="2150579"/>
                  <a:pt x="3415345" y="2343771"/>
                </a:cubicBezTo>
                <a:cubicBezTo>
                  <a:pt x="3730352" y="2711637"/>
                  <a:pt x="4109235" y="2582455"/>
                  <a:pt x="4278226" y="2903986"/>
                </a:cubicBezTo>
                <a:cubicBezTo>
                  <a:pt x="4403695" y="3142877"/>
                  <a:pt x="4345693" y="3502422"/>
                  <a:pt x="4130404" y="3699883"/>
                </a:cubicBezTo>
                <a:cubicBezTo>
                  <a:pt x="4100325" y="3727426"/>
                  <a:pt x="4067350" y="3751612"/>
                  <a:pt x="4031968" y="3772040"/>
                </a:cubicBezTo>
                <a:lnTo>
                  <a:pt x="4032420" y="3772617"/>
                </a:lnTo>
                <a:cubicBezTo>
                  <a:pt x="3793984" y="3910280"/>
                  <a:pt x="3505752" y="3844510"/>
                  <a:pt x="3416625" y="3824122"/>
                </a:cubicBezTo>
                <a:cubicBezTo>
                  <a:pt x="2995274" y="3727921"/>
                  <a:pt x="3032247" y="3290470"/>
                  <a:pt x="2588044" y="3037308"/>
                </a:cubicBezTo>
                <a:cubicBezTo>
                  <a:pt x="2556864" y="3019388"/>
                  <a:pt x="2172127" y="2807209"/>
                  <a:pt x="1736592" y="2894261"/>
                </a:cubicBezTo>
                <a:cubicBezTo>
                  <a:pt x="1113560" y="3018675"/>
                  <a:pt x="1064951" y="3619108"/>
                  <a:pt x="526796" y="3679193"/>
                </a:cubicBezTo>
                <a:cubicBezTo>
                  <a:pt x="356708" y="3698182"/>
                  <a:pt x="171807" y="3659418"/>
                  <a:pt x="8401" y="3579745"/>
                </a:cubicBezTo>
                <a:lnTo>
                  <a:pt x="0" y="3574962"/>
                </a:lnTo>
                <a:close/>
              </a:path>
            </a:pathLst>
          </a:custGeom>
        </p:spPr>
      </p:pic>
      <p:pic>
        <p:nvPicPr>
          <p:cNvPr id="5" name="Symbol zastępczy zawartości 4" descr="Obraz zawierający podłoże, osoba, wewnątrz&#10;&#10;Opis wygenerowany automatycznie">
            <a:extLst>
              <a:ext uri="{FF2B5EF4-FFF2-40B4-BE49-F238E27FC236}">
                <a16:creationId xmlns:a16="http://schemas.microsoft.com/office/drawing/2014/main" id="{0CC6A892-C230-5B50-B8C7-75E1B46E8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0"/>
          <a:stretch/>
        </p:blipFill>
        <p:spPr>
          <a:xfrm>
            <a:off x="20" y="3293760"/>
            <a:ext cx="3076508" cy="3564240"/>
          </a:xfrm>
          <a:custGeom>
            <a:avLst/>
            <a:gdLst/>
            <a:ahLst/>
            <a:cxnLst/>
            <a:rect l="l" t="t" r="r" b="b"/>
            <a:pathLst>
              <a:path w="5544176" h="6646910">
                <a:moveTo>
                  <a:pt x="4779974" y="685250"/>
                </a:moveTo>
                <a:cubicBezTo>
                  <a:pt x="5032054" y="670215"/>
                  <a:pt x="5267008" y="852320"/>
                  <a:pt x="5309474" y="1126951"/>
                </a:cubicBezTo>
                <a:cubicBezTo>
                  <a:pt x="5346050" y="1363456"/>
                  <a:pt x="5216949" y="1600813"/>
                  <a:pt x="5001910" y="1690856"/>
                </a:cubicBezTo>
                <a:cubicBezTo>
                  <a:pt x="4692098" y="1820733"/>
                  <a:pt x="4350283" y="1615922"/>
                  <a:pt x="4306656" y="1273177"/>
                </a:cubicBezTo>
                <a:cubicBezTo>
                  <a:pt x="4276590" y="1039231"/>
                  <a:pt x="4408479" y="807918"/>
                  <a:pt x="4621504" y="721515"/>
                </a:cubicBezTo>
                <a:cubicBezTo>
                  <a:pt x="4671997" y="700903"/>
                  <a:pt x="4725528" y="688659"/>
                  <a:pt x="4779974" y="685250"/>
                </a:cubicBezTo>
                <a:close/>
                <a:moveTo>
                  <a:pt x="2760003" y="352577"/>
                </a:moveTo>
                <a:cubicBezTo>
                  <a:pt x="2869653" y="345991"/>
                  <a:pt x="2971942" y="425187"/>
                  <a:pt x="2990385" y="544679"/>
                </a:cubicBezTo>
                <a:cubicBezTo>
                  <a:pt x="3006348" y="647665"/>
                  <a:pt x="2950167" y="750884"/>
                  <a:pt x="2856557" y="790095"/>
                </a:cubicBezTo>
                <a:cubicBezTo>
                  <a:pt x="2721799" y="846585"/>
                  <a:pt x="2573171" y="757470"/>
                  <a:pt x="2554030" y="608299"/>
                </a:cubicBezTo>
                <a:cubicBezTo>
                  <a:pt x="2540934" y="506165"/>
                  <a:pt x="2598123" y="405659"/>
                  <a:pt x="2691113" y="368075"/>
                </a:cubicBezTo>
                <a:cubicBezTo>
                  <a:pt x="2713089" y="359242"/>
                  <a:pt x="2736352" y="353973"/>
                  <a:pt x="2760003" y="352577"/>
                </a:cubicBezTo>
                <a:close/>
                <a:moveTo>
                  <a:pt x="3630" y="28121"/>
                </a:moveTo>
                <a:cubicBezTo>
                  <a:pt x="53278" y="26959"/>
                  <a:pt x="102920" y="30524"/>
                  <a:pt x="151871" y="38891"/>
                </a:cubicBezTo>
                <a:cubicBezTo>
                  <a:pt x="865103" y="112200"/>
                  <a:pt x="964292" y="593344"/>
                  <a:pt x="1031555" y="832871"/>
                </a:cubicBezTo>
                <a:cubicBezTo>
                  <a:pt x="1053330" y="878203"/>
                  <a:pt x="1074563" y="922528"/>
                  <a:pt x="1096338" y="964607"/>
                </a:cubicBezTo>
                <a:cubicBezTo>
                  <a:pt x="1174682" y="1115560"/>
                  <a:pt x="1260852" y="1237377"/>
                  <a:pt x="1409481" y="1265738"/>
                </a:cubicBezTo>
                <a:cubicBezTo>
                  <a:pt x="1767492" y="1334008"/>
                  <a:pt x="1973154" y="762896"/>
                  <a:pt x="2318612" y="859062"/>
                </a:cubicBezTo>
                <a:cubicBezTo>
                  <a:pt x="2496300" y="908501"/>
                  <a:pt x="2583943" y="1098510"/>
                  <a:pt x="2675615" y="1267985"/>
                </a:cubicBezTo>
                <a:cubicBezTo>
                  <a:pt x="2731099" y="1370507"/>
                  <a:pt x="2875466" y="1386005"/>
                  <a:pt x="2952957" y="1297896"/>
                </a:cubicBezTo>
                <a:cubicBezTo>
                  <a:pt x="2992292" y="1253804"/>
                  <a:pt x="3027543" y="1206225"/>
                  <a:pt x="3058268" y="1155778"/>
                </a:cubicBezTo>
                <a:cubicBezTo>
                  <a:pt x="3256027" y="815280"/>
                  <a:pt x="3063848" y="537317"/>
                  <a:pt x="3306706" y="310500"/>
                </a:cubicBezTo>
                <a:cubicBezTo>
                  <a:pt x="3358006" y="262378"/>
                  <a:pt x="3524148" y="107395"/>
                  <a:pt x="3735234" y="107395"/>
                </a:cubicBezTo>
                <a:cubicBezTo>
                  <a:pt x="3766510" y="107395"/>
                  <a:pt x="3797693" y="110804"/>
                  <a:pt x="3828224" y="117624"/>
                </a:cubicBezTo>
                <a:cubicBezTo>
                  <a:pt x="4046595" y="166056"/>
                  <a:pt x="4222967" y="384349"/>
                  <a:pt x="4231180" y="592260"/>
                </a:cubicBezTo>
                <a:cubicBezTo>
                  <a:pt x="4242339" y="872003"/>
                  <a:pt x="3941207" y="932136"/>
                  <a:pt x="3873092" y="1299370"/>
                </a:cubicBezTo>
                <a:cubicBezTo>
                  <a:pt x="3837368" y="1492245"/>
                  <a:pt x="3867280" y="1798492"/>
                  <a:pt x="4050935" y="1948439"/>
                </a:cubicBezTo>
                <a:cubicBezTo>
                  <a:pt x="4358421" y="2199435"/>
                  <a:pt x="4810507" y="1777182"/>
                  <a:pt x="5211525" y="2027402"/>
                </a:cubicBezTo>
                <a:cubicBezTo>
                  <a:pt x="5429122" y="2163013"/>
                  <a:pt x="5566824" y="2456164"/>
                  <a:pt x="5541097" y="2700958"/>
                </a:cubicBezTo>
                <a:cubicBezTo>
                  <a:pt x="5501654" y="3076251"/>
                  <a:pt x="5098698" y="3142194"/>
                  <a:pt x="5094823" y="3471378"/>
                </a:cubicBezTo>
                <a:cubicBezTo>
                  <a:pt x="5091415" y="3745236"/>
                  <a:pt x="5419668" y="3893242"/>
                  <a:pt x="5505528" y="4272564"/>
                </a:cubicBezTo>
                <a:cubicBezTo>
                  <a:pt x="5569691" y="4556184"/>
                  <a:pt x="5439041" y="4752005"/>
                  <a:pt x="5281423" y="4965183"/>
                </a:cubicBezTo>
                <a:cubicBezTo>
                  <a:pt x="5068244" y="5253608"/>
                  <a:pt x="4866301" y="5146281"/>
                  <a:pt x="4675749" y="5385343"/>
                </a:cubicBezTo>
                <a:cubicBezTo>
                  <a:pt x="4370191" y="5769070"/>
                  <a:pt x="4714176" y="6260683"/>
                  <a:pt x="4508838" y="6598516"/>
                </a:cubicBezTo>
                <a:lnTo>
                  <a:pt x="4472787" y="6646910"/>
                </a:lnTo>
                <a:lnTo>
                  <a:pt x="3367517" y="6646910"/>
                </a:lnTo>
                <a:lnTo>
                  <a:pt x="2998981" y="6646910"/>
                </a:lnTo>
                <a:lnTo>
                  <a:pt x="2648733" y="6646910"/>
                </a:lnTo>
                <a:lnTo>
                  <a:pt x="0" y="6646910"/>
                </a:lnTo>
                <a:lnTo>
                  <a:pt x="0" y="28222"/>
                </a:lnTo>
                <a:close/>
                <a:moveTo>
                  <a:pt x="1509522" y="767"/>
                </a:moveTo>
                <a:cubicBezTo>
                  <a:pt x="1736339" y="-12639"/>
                  <a:pt x="1947814" y="150946"/>
                  <a:pt x="1986017" y="398066"/>
                </a:cubicBezTo>
                <a:cubicBezTo>
                  <a:pt x="2019183" y="611090"/>
                  <a:pt x="1902946" y="824502"/>
                  <a:pt x="1709217" y="905558"/>
                </a:cubicBezTo>
                <a:cubicBezTo>
                  <a:pt x="1430403" y="1021795"/>
                  <a:pt x="1123149" y="837830"/>
                  <a:pt x="1083551" y="529879"/>
                </a:cubicBezTo>
                <a:cubicBezTo>
                  <a:pt x="1056506" y="319025"/>
                  <a:pt x="1175223" y="110882"/>
                  <a:pt x="1366937" y="33390"/>
                </a:cubicBezTo>
                <a:cubicBezTo>
                  <a:pt x="1412379" y="14871"/>
                  <a:pt x="1460539" y="3866"/>
                  <a:pt x="1509522" y="767"/>
                </a:cubicBezTo>
                <a:close/>
              </a:path>
            </a:pathLst>
          </a:cu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A839487-7F8D-E7A0-764A-1552A90515BE}"/>
              </a:ext>
            </a:extLst>
          </p:cNvPr>
          <p:cNvSpPr txBox="1"/>
          <p:nvPr/>
        </p:nvSpPr>
        <p:spPr>
          <a:xfrm>
            <a:off x="4353059" y="3509961"/>
            <a:ext cx="6384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 </a:t>
            </a:r>
            <a:r>
              <a:rPr lang="pl-PL" sz="2800" b="1" dirty="0">
                <a:solidFill>
                  <a:srgbClr val="FF0000"/>
                </a:solidFill>
              </a:rPr>
              <a:t>... okazuje się,  że  </a:t>
            </a:r>
          </a:p>
          <a:p>
            <a:r>
              <a:rPr lang="pl-PL" sz="2800" b="1" dirty="0">
                <a:solidFill>
                  <a:srgbClr val="FF0000"/>
                </a:solidFill>
              </a:rPr>
              <a:t>EKOLOGICZNIE = EKONOMICZNIE </a:t>
            </a:r>
          </a:p>
        </p:txBody>
      </p:sp>
    </p:spTree>
    <p:extLst>
      <p:ext uri="{BB962C8B-B14F-4D97-AF65-F5344CB8AC3E}">
        <p14:creationId xmlns:p14="http://schemas.microsoft.com/office/powerpoint/2010/main" val="1577651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C43D22-E0D4-4183-835A-F9AF4C394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27B2747-A88D-D11C-DEF8-E2077648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30303"/>
            <a:ext cx="5303520" cy="2498697"/>
          </a:xfrm>
        </p:spPr>
        <p:txBody>
          <a:bodyPr anchor="t">
            <a:normAutofit/>
          </a:bodyPr>
          <a:lstStyle/>
          <a:p>
            <a:r>
              <a:rPr lang="pl-PL"/>
              <a:t>Nowa ciekawa wiedza!</a:t>
            </a:r>
            <a:endParaRPr lang="pl-PL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55B6A9D-F9F5-FCCD-25DE-F46B6280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880" y="930303"/>
            <a:ext cx="5303520" cy="2498697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700"/>
              <a:t>Udało się połączyć naukę z  interaktywną zabawą! </a:t>
            </a:r>
          </a:p>
          <a:p>
            <a:pPr>
              <a:lnSpc>
                <a:spcPct val="100000"/>
              </a:lnSpc>
            </a:pPr>
            <a:r>
              <a:rPr lang="pl-PL" sz="1700"/>
              <a:t>Młodzież uczestnicząca w projekcie wie już, że   wyrzucanie śmieci  w sposób niezgodny z zasadami segregacji, to marnowanie cennych surowców;</a:t>
            </a:r>
          </a:p>
          <a:p>
            <a:pPr>
              <a:lnSpc>
                <a:spcPct val="100000"/>
              </a:lnSpc>
            </a:pPr>
            <a:r>
              <a:rPr lang="pl-PL" sz="1700"/>
              <a:t>Wiedzą także, gdzie trafiają przetworzone odpady po wstępnej segregacji ; </a:t>
            </a:r>
          </a:p>
        </p:txBody>
      </p:sp>
      <p:pic>
        <p:nvPicPr>
          <p:cNvPr id="13" name="Obraz 12" descr="Obraz zawierający osoba&#10;&#10;Opis wygenerowany automatycznie">
            <a:extLst>
              <a:ext uri="{FF2B5EF4-FFF2-40B4-BE49-F238E27FC236}">
                <a16:creationId xmlns:a16="http://schemas.microsoft.com/office/drawing/2014/main" id="{5CACF439-409E-B3F0-60D3-7D6D985CC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7315"/>
          <a:stretch/>
        </p:blipFill>
        <p:spPr>
          <a:xfrm>
            <a:off x="20" y="4436366"/>
            <a:ext cx="2897320" cy="2421634"/>
          </a:xfrm>
          <a:custGeom>
            <a:avLst/>
            <a:gdLst/>
            <a:ahLst/>
            <a:cxnLst/>
            <a:rect l="l" t="t" r="r" b="b"/>
            <a:pathLst>
              <a:path w="3590528" h="3001010">
                <a:moveTo>
                  <a:pt x="2332186" y="61"/>
                </a:moveTo>
                <a:cubicBezTo>
                  <a:pt x="2388949" y="756"/>
                  <a:pt x="2446518" y="7453"/>
                  <a:pt x="2505156" y="21165"/>
                </a:cubicBezTo>
                <a:cubicBezTo>
                  <a:pt x="2872858" y="107252"/>
                  <a:pt x="3101258" y="363516"/>
                  <a:pt x="3286556" y="674197"/>
                </a:cubicBezTo>
                <a:cubicBezTo>
                  <a:pt x="3361633" y="824206"/>
                  <a:pt x="3463145" y="966663"/>
                  <a:pt x="3507125" y="1124665"/>
                </a:cubicBezTo>
                <a:cubicBezTo>
                  <a:pt x="3717665" y="1876331"/>
                  <a:pt x="3535468" y="2581165"/>
                  <a:pt x="2893586" y="2985850"/>
                </a:cubicBezTo>
                <a:lnTo>
                  <a:pt x="2866639" y="3001010"/>
                </a:lnTo>
                <a:lnTo>
                  <a:pt x="0" y="3001010"/>
                </a:lnTo>
                <a:lnTo>
                  <a:pt x="0" y="22667"/>
                </a:lnTo>
                <a:lnTo>
                  <a:pt x="118263" y="51103"/>
                </a:lnTo>
                <a:cubicBezTo>
                  <a:pt x="234924" y="88414"/>
                  <a:pt x="353681" y="144662"/>
                  <a:pt x="473597" y="219100"/>
                </a:cubicBezTo>
                <a:cubicBezTo>
                  <a:pt x="665981" y="338593"/>
                  <a:pt x="868606" y="474517"/>
                  <a:pt x="1102154" y="412028"/>
                </a:cubicBezTo>
                <a:cubicBezTo>
                  <a:pt x="1354254" y="344490"/>
                  <a:pt x="1600027" y="241983"/>
                  <a:pt x="1835926" y="128420"/>
                </a:cubicBezTo>
                <a:cubicBezTo>
                  <a:pt x="1998857" y="49890"/>
                  <a:pt x="2161896" y="-2027"/>
                  <a:pt x="2332186" y="61"/>
                </a:cubicBezTo>
                <a:close/>
              </a:path>
            </a:pathLst>
          </a:custGeo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83226AB7-9FEE-B18A-4D7E-069726B67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63" r="2" b="17419"/>
          <a:stretch/>
        </p:blipFill>
        <p:spPr>
          <a:xfrm>
            <a:off x="6700995" y="3612279"/>
            <a:ext cx="2810633" cy="2874537"/>
          </a:xfrm>
          <a:custGeom>
            <a:avLst/>
            <a:gdLst/>
            <a:ahLst/>
            <a:cxnLst/>
            <a:rect l="l" t="t" r="r" b="b"/>
            <a:pathLst>
              <a:path w="2810633" h="2874537">
                <a:moveTo>
                  <a:pt x="1726361" y="93392"/>
                </a:moveTo>
                <a:cubicBezTo>
                  <a:pt x="1932103" y="90448"/>
                  <a:pt x="2136447" y="185152"/>
                  <a:pt x="2264111" y="364199"/>
                </a:cubicBezTo>
                <a:cubicBezTo>
                  <a:pt x="2325141" y="449562"/>
                  <a:pt x="2364389" y="548506"/>
                  <a:pt x="2378427" y="652393"/>
                </a:cubicBezTo>
                <a:cubicBezTo>
                  <a:pt x="2391434" y="748718"/>
                  <a:pt x="2453771" y="832662"/>
                  <a:pt x="2543813" y="869535"/>
                </a:cubicBezTo>
                <a:cubicBezTo>
                  <a:pt x="2622371" y="901751"/>
                  <a:pt x="2689640" y="956499"/>
                  <a:pt x="2737137" y="1026888"/>
                </a:cubicBezTo>
                <a:cubicBezTo>
                  <a:pt x="2864293" y="1214742"/>
                  <a:pt x="2822472" y="1472126"/>
                  <a:pt x="2642499" y="1609210"/>
                </a:cubicBezTo>
                <a:cubicBezTo>
                  <a:pt x="2641077" y="1610269"/>
                  <a:pt x="2639713" y="1611324"/>
                  <a:pt x="2638317" y="1612352"/>
                </a:cubicBezTo>
                <a:cubicBezTo>
                  <a:pt x="2547448" y="1679817"/>
                  <a:pt x="2506186" y="1796056"/>
                  <a:pt x="2537891" y="1904933"/>
                </a:cubicBezTo>
                <a:cubicBezTo>
                  <a:pt x="2629888" y="2220865"/>
                  <a:pt x="2508234" y="2559605"/>
                  <a:pt x="2236466" y="2744202"/>
                </a:cubicBezTo>
                <a:cubicBezTo>
                  <a:pt x="1905695" y="2969207"/>
                  <a:pt x="1451105" y="2895947"/>
                  <a:pt x="1206616" y="2577986"/>
                </a:cubicBezTo>
                <a:cubicBezTo>
                  <a:pt x="1163505" y="2522049"/>
                  <a:pt x="1128317" y="2460388"/>
                  <a:pt x="1102132" y="2394834"/>
                </a:cubicBezTo>
                <a:cubicBezTo>
                  <a:pt x="1061163" y="2292037"/>
                  <a:pt x="963938" y="2222207"/>
                  <a:pt x="853369" y="2220388"/>
                </a:cubicBezTo>
                <a:cubicBezTo>
                  <a:pt x="645479" y="2216974"/>
                  <a:pt x="440752" y="2138501"/>
                  <a:pt x="282318" y="1992292"/>
                </a:cubicBezTo>
                <a:cubicBezTo>
                  <a:pt x="187258" y="1904567"/>
                  <a:pt x="108864" y="1792458"/>
                  <a:pt x="56451" y="1657545"/>
                </a:cubicBezTo>
                <a:cubicBezTo>
                  <a:pt x="-58868" y="1360657"/>
                  <a:pt x="5867" y="1023100"/>
                  <a:pt x="219826" y="787952"/>
                </a:cubicBezTo>
                <a:cubicBezTo>
                  <a:pt x="418379" y="569553"/>
                  <a:pt x="687359" y="479790"/>
                  <a:pt x="944038" y="504467"/>
                </a:cubicBezTo>
                <a:cubicBezTo>
                  <a:pt x="1044136" y="514098"/>
                  <a:pt x="1142690" y="469747"/>
                  <a:pt x="1197311" y="385463"/>
                </a:cubicBezTo>
                <a:lnTo>
                  <a:pt x="1197341" y="385490"/>
                </a:lnTo>
                <a:cubicBezTo>
                  <a:pt x="1242945" y="315248"/>
                  <a:pt x="1301855" y="254620"/>
                  <a:pt x="1370778" y="207027"/>
                </a:cubicBezTo>
                <a:cubicBezTo>
                  <a:pt x="1478968" y="132079"/>
                  <a:pt x="1602916" y="95159"/>
                  <a:pt x="1726361" y="93392"/>
                </a:cubicBezTo>
                <a:close/>
                <a:moveTo>
                  <a:pt x="989051" y="322"/>
                </a:moveTo>
                <a:cubicBezTo>
                  <a:pt x="1034270" y="-2397"/>
                  <a:pt x="1080569" y="12132"/>
                  <a:pt x="1117228" y="44553"/>
                </a:cubicBezTo>
                <a:cubicBezTo>
                  <a:pt x="1190546" y="109396"/>
                  <a:pt x="1197542" y="221256"/>
                  <a:pt x="1132854" y="294398"/>
                </a:cubicBezTo>
                <a:cubicBezTo>
                  <a:pt x="1068166" y="367540"/>
                  <a:pt x="956291" y="374268"/>
                  <a:pt x="882973" y="309425"/>
                </a:cubicBezTo>
                <a:cubicBezTo>
                  <a:pt x="809655" y="244581"/>
                  <a:pt x="802659" y="132722"/>
                  <a:pt x="867346" y="59580"/>
                </a:cubicBezTo>
                <a:cubicBezTo>
                  <a:pt x="899690" y="23009"/>
                  <a:pt x="943831" y="3042"/>
                  <a:pt x="989051" y="322"/>
                </a:cubicBezTo>
                <a:close/>
              </a:path>
            </a:pathLst>
          </a:cu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DF3F24A-BDFA-C8FA-467B-20D1B0170A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50" r="5" b="13748"/>
          <a:stretch/>
        </p:blipFill>
        <p:spPr>
          <a:xfrm>
            <a:off x="3007291" y="4796832"/>
            <a:ext cx="3827007" cy="2061168"/>
          </a:xfrm>
          <a:custGeom>
            <a:avLst/>
            <a:gdLst/>
            <a:ahLst/>
            <a:cxnLst/>
            <a:rect l="l" t="t" r="r" b="b"/>
            <a:pathLst>
              <a:path w="4169283" h="2245513">
                <a:moveTo>
                  <a:pt x="1170184" y="264603"/>
                </a:moveTo>
                <a:cubicBezTo>
                  <a:pt x="1170200" y="264603"/>
                  <a:pt x="1170218" y="264603"/>
                  <a:pt x="1170235" y="264603"/>
                </a:cubicBezTo>
                <a:cubicBezTo>
                  <a:pt x="1266233" y="266129"/>
                  <a:pt x="1342774" y="345423"/>
                  <a:pt x="1341161" y="441353"/>
                </a:cubicBezTo>
                <a:cubicBezTo>
                  <a:pt x="1342774" y="537452"/>
                  <a:pt x="1266233" y="616576"/>
                  <a:pt x="1170184" y="618271"/>
                </a:cubicBezTo>
                <a:cubicBezTo>
                  <a:pt x="1074134" y="616576"/>
                  <a:pt x="997593" y="537452"/>
                  <a:pt x="999206" y="441353"/>
                </a:cubicBezTo>
                <a:cubicBezTo>
                  <a:pt x="997627" y="345253"/>
                  <a:pt x="1074167" y="266129"/>
                  <a:pt x="1170184" y="264603"/>
                </a:cubicBezTo>
                <a:close/>
                <a:moveTo>
                  <a:pt x="3424673" y="84802"/>
                </a:moveTo>
                <a:cubicBezTo>
                  <a:pt x="3592168" y="84802"/>
                  <a:pt x="3727949" y="220583"/>
                  <a:pt x="3727949" y="388078"/>
                </a:cubicBezTo>
                <a:cubicBezTo>
                  <a:pt x="3727949" y="555573"/>
                  <a:pt x="3592168" y="691354"/>
                  <a:pt x="3424673" y="691354"/>
                </a:cubicBezTo>
                <a:cubicBezTo>
                  <a:pt x="3257178" y="691354"/>
                  <a:pt x="3121397" y="555573"/>
                  <a:pt x="3121397" y="388078"/>
                </a:cubicBezTo>
                <a:cubicBezTo>
                  <a:pt x="3121397" y="220583"/>
                  <a:pt x="3257178" y="84802"/>
                  <a:pt x="3424673" y="84802"/>
                </a:cubicBezTo>
                <a:close/>
                <a:moveTo>
                  <a:pt x="2114523" y="3232"/>
                </a:moveTo>
                <a:cubicBezTo>
                  <a:pt x="2211224" y="-5629"/>
                  <a:pt x="2310656" y="3551"/>
                  <a:pt x="2408285" y="33009"/>
                </a:cubicBezTo>
                <a:cubicBezTo>
                  <a:pt x="2604799" y="92605"/>
                  <a:pt x="2771108" y="225041"/>
                  <a:pt x="2873167" y="403320"/>
                </a:cubicBezTo>
                <a:cubicBezTo>
                  <a:pt x="2994736" y="618611"/>
                  <a:pt x="3210810" y="763782"/>
                  <a:pt x="3456054" y="795194"/>
                </a:cubicBezTo>
                <a:cubicBezTo>
                  <a:pt x="3518026" y="802663"/>
                  <a:pt x="3578913" y="817437"/>
                  <a:pt x="3637388" y="839337"/>
                </a:cubicBezTo>
                <a:cubicBezTo>
                  <a:pt x="4040807" y="989262"/>
                  <a:pt x="4261193" y="1448032"/>
                  <a:pt x="4132662" y="1870977"/>
                </a:cubicBezTo>
                <a:cubicBezTo>
                  <a:pt x="4093577" y="2001373"/>
                  <a:pt x="4023148" y="2120226"/>
                  <a:pt x="3927557" y="2217177"/>
                </a:cubicBezTo>
                <a:lnTo>
                  <a:pt x="3895951" y="2245513"/>
                </a:lnTo>
                <a:lnTo>
                  <a:pt x="154670" y="2245513"/>
                </a:lnTo>
                <a:lnTo>
                  <a:pt x="148419" y="2054221"/>
                </a:lnTo>
                <a:cubicBezTo>
                  <a:pt x="137298" y="1991314"/>
                  <a:pt x="117254" y="1929978"/>
                  <a:pt x="88628" y="1872164"/>
                </a:cubicBezTo>
                <a:cubicBezTo>
                  <a:pt x="-113931" y="1462295"/>
                  <a:pt x="42445" y="961079"/>
                  <a:pt x="438224" y="751557"/>
                </a:cubicBezTo>
                <a:cubicBezTo>
                  <a:pt x="631341" y="648834"/>
                  <a:pt x="858672" y="631855"/>
                  <a:pt x="1064915" y="704695"/>
                </a:cubicBezTo>
                <a:lnTo>
                  <a:pt x="1075441" y="708430"/>
                </a:lnTo>
                <a:cubicBezTo>
                  <a:pt x="1218573" y="761067"/>
                  <a:pt x="1376647" y="681266"/>
                  <a:pt x="1430810" y="534396"/>
                </a:cubicBezTo>
                <a:cubicBezTo>
                  <a:pt x="1433866" y="526587"/>
                  <a:pt x="1437092" y="517757"/>
                  <a:pt x="1440488" y="509608"/>
                </a:cubicBezTo>
                <a:cubicBezTo>
                  <a:pt x="1558915" y="218758"/>
                  <a:pt x="1824423" y="29815"/>
                  <a:pt x="2114523" y="3232"/>
                </a:cubicBezTo>
                <a:close/>
              </a:path>
            </a:pathLst>
          </a:cu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986C61E-5D48-89E6-CA15-DE21CAE12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808" r="-4" b="13143"/>
          <a:stretch/>
        </p:blipFill>
        <p:spPr>
          <a:xfrm>
            <a:off x="9657771" y="4387467"/>
            <a:ext cx="2534229" cy="2470533"/>
          </a:xfrm>
          <a:custGeom>
            <a:avLst/>
            <a:gdLst/>
            <a:ahLst/>
            <a:cxnLst/>
            <a:rect l="l" t="t" r="r" b="b"/>
            <a:pathLst>
              <a:path w="3016378" h="2940564">
                <a:moveTo>
                  <a:pt x="226406" y="1632132"/>
                </a:moveTo>
                <a:cubicBezTo>
                  <a:pt x="323122" y="1632132"/>
                  <a:pt x="401527" y="1710537"/>
                  <a:pt x="401527" y="1807253"/>
                </a:cubicBezTo>
                <a:cubicBezTo>
                  <a:pt x="401527" y="1903970"/>
                  <a:pt x="323122" y="1982375"/>
                  <a:pt x="226406" y="1982375"/>
                </a:cubicBezTo>
                <a:cubicBezTo>
                  <a:pt x="129689" y="1982375"/>
                  <a:pt x="51284" y="1903970"/>
                  <a:pt x="51284" y="1807253"/>
                </a:cubicBezTo>
                <a:cubicBezTo>
                  <a:pt x="51284" y="1710537"/>
                  <a:pt x="129689" y="1632132"/>
                  <a:pt x="226406" y="1632132"/>
                </a:cubicBezTo>
                <a:close/>
                <a:moveTo>
                  <a:pt x="2093308" y="52"/>
                </a:moveTo>
                <a:cubicBezTo>
                  <a:pt x="2164051" y="1079"/>
                  <a:pt x="2236158" y="17676"/>
                  <a:pt x="2312026" y="57744"/>
                </a:cubicBezTo>
                <a:cubicBezTo>
                  <a:pt x="2582665" y="200620"/>
                  <a:pt x="2627866" y="481721"/>
                  <a:pt x="2836559" y="535100"/>
                </a:cubicBezTo>
                <a:cubicBezTo>
                  <a:pt x="2899432" y="551181"/>
                  <a:pt x="2954873" y="544839"/>
                  <a:pt x="3007251" y="526999"/>
                </a:cubicBezTo>
                <a:lnTo>
                  <a:pt x="3016378" y="522958"/>
                </a:lnTo>
                <a:lnTo>
                  <a:pt x="3016378" y="2940564"/>
                </a:lnTo>
                <a:lnTo>
                  <a:pt x="378377" y="2940564"/>
                </a:lnTo>
                <a:lnTo>
                  <a:pt x="378365" y="2940529"/>
                </a:lnTo>
                <a:cubicBezTo>
                  <a:pt x="304965" y="2770990"/>
                  <a:pt x="42056" y="2649200"/>
                  <a:pt x="45208" y="2429427"/>
                </a:cubicBezTo>
                <a:cubicBezTo>
                  <a:pt x="49295" y="2147461"/>
                  <a:pt x="487611" y="2096114"/>
                  <a:pt x="513552" y="1809906"/>
                </a:cubicBezTo>
                <a:cubicBezTo>
                  <a:pt x="541628" y="1500166"/>
                  <a:pt x="43558" y="1396938"/>
                  <a:pt x="2688" y="971786"/>
                </a:cubicBezTo>
                <a:cubicBezTo>
                  <a:pt x="-18322" y="752607"/>
                  <a:pt x="84747" y="471039"/>
                  <a:pt x="281119" y="370303"/>
                </a:cubicBezTo>
                <a:cubicBezTo>
                  <a:pt x="599417" y="207189"/>
                  <a:pt x="919050" y="631594"/>
                  <a:pt x="1296484" y="465627"/>
                </a:cubicBezTo>
                <a:cubicBezTo>
                  <a:pt x="1517201" y="368613"/>
                  <a:pt x="1477380" y="192406"/>
                  <a:pt x="1739860" y="88081"/>
                </a:cubicBezTo>
                <a:cubicBezTo>
                  <a:pt x="1861286" y="39876"/>
                  <a:pt x="1975403" y="-1660"/>
                  <a:pt x="2093308" y="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9479092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VTI">
  <a:themeElements>
    <a:clrScheme name="AnalogousFromRegularSeedRightStep">
      <a:dk1>
        <a:srgbClr val="000000"/>
      </a:dk1>
      <a:lt1>
        <a:srgbClr val="FFFFFF"/>
      </a:lt1>
      <a:dk2>
        <a:srgbClr val="1B3029"/>
      </a:dk2>
      <a:lt2>
        <a:srgbClr val="F0F0F3"/>
      </a:lt2>
      <a:accent1>
        <a:srgbClr val="A3A541"/>
      </a:accent1>
      <a:accent2>
        <a:srgbClr val="7BAF3A"/>
      </a:accent2>
      <a:accent3>
        <a:srgbClr val="56B547"/>
      </a:accent3>
      <a:accent4>
        <a:srgbClr val="3BB15C"/>
      </a:accent4>
      <a:accent5>
        <a:srgbClr val="46B291"/>
      </a:accent5>
      <a:accent6>
        <a:srgbClr val="3BA4B1"/>
      </a:accent6>
      <a:hlink>
        <a:srgbClr val="6D6BCD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333</Words>
  <Application>Microsoft Office PowerPoint</Application>
  <PresentationFormat>Panoramiczny</PresentationFormat>
  <Paragraphs>30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-apple-system</vt:lpstr>
      <vt:lpstr>Arial</vt:lpstr>
      <vt:lpstr>Avenir Next LT Pro</vt:lpstr>
      <vt:lpstr>Calibri</vt:lpstr>
      <vt:lpstr>Posterama</vt:lpstr>
      <vt:lpstr>SplashVTI</vt:lpstr>
      <vt:lpstr>„Środowisko to się liczy”</vt:lpstr>
      <vt:lpstr>Zespół</vt:lpstr>
      <vt:lpstr>Dla zagwarantowania wysokiego poziomu wiedzy merytorycznej podpisana została  Umowa Partnerska  z Instalacją Przetwarzania Odpadów Komunalnych  PU Hetman,  dotycząca eksperckiego wsparcia zadania</vt:lpstr>
      <vt:lpstr>Zakupione zostały także dodatkowe materiały, wykorzystywane podczas zajęć  </vt:lpstr>
      <vt:lpstr>Rozesłana została informacja do szkół.  Tym razem zadanie skierowane było do starszej młodzieży czyli  Licealistów oraz uczniów najstarszych klas SP z placówek na terenie Gminy Michałowice </vt:lpstr>
      <vt:lpstr>Prezentacja programu PowerPoint</vt:lpstr>
      <vt:lpstr>Ponieważ najważniejszą częścią zadnia była gra zostały przygotowane jej różne elementy </vt:lpstr>
      <vt:lpstr>Ta część zajęć była dla uczestników naprawdę pasjonująca ! </vt:lpstr>
      <vt:lpstr>Nowa ciekawa wiedza!</vt:lpstr>
      <vt:lpstr>Zakład zagospodarowania odpadów, PSZOK , i Ścieżka edukacyjna ! To dodatkowe elementy, które czekały na uczestników wycieczek </vt:lpstr>
      <vt:lpstr>O projekcie napisał „Przegląd Regionalny” zarówno w wersji papierowej, dostarczanej do gmin powiatów pruszkowskiego i grodziskiego, jak też w wersji papierowej.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„Środowisko to się liczy”</dc:title>
  <dc:creator>Dorota Betko</dc:creator>
  <cp:lastModifiedBy>Dorota Betko</cp:lastModifiedBy>
  <cp:revision>3</cp:revision>
  <dcterms:created xsi:type="dcterms:W3CDTF">2023-02-22T15:21:45Z</dcterms:created>
  <dcterms:modified xsi:type="dcterms:W3CDTF">2023-02-23T18:50:27Z</dcterms:modified>
</cp:coreProperties>
</file>