
<file path=[Content_Types].xml><?xml version="1.0" encoding="utf-8"?>
<Types xmlns="http://schemas.openxmlformats.org/package/2006/content-types">
  <Default Extension="gif" ContentType="image/gif"/>
  <Default Extension="jpeg" ContentType="image/jpeg"/>
  <Default Extension="m4a" ContentType="audio/mp4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5" Type="http://schemas.microsoft.com/office/2020/02/relationships/classificationlabels" Target="docMetadata/LabelInfo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4"/>
  </p:sldMasterIdLst>
  <p:notesMasterIdLst>
    <p:notesMasterId r:id="rId15"/>
  </p:notesMasterIdLst>
  <p:handoutMasterIdLst>
    <p:handoutMasterId r:id="rId16"/>
  </p:handoutMasterIdLst>
  <p:sldIdLst>
    <p:sldId id="256" r:id="rId5"/>
    <p:sldId id="281" r:id="rId6"/>
    <p:sldId id="287" r:id="rId7"/>
    <p:sldId id="304" r:id="rId8"/>
    <p:sldId id="306" r:id="rId9"/>
    <p:sldId id="305" r:id="rId10"/>
    <p:sldId id="307" r:id="rId11"/>
    <p:sldId id="308" r:id="rId12"/>
    <p:sldId id="309" r:id="rId13"/>
    <p:sldId id="303" r:id="rId14"/>
  </p:sldIdLst>
  <p:sldSz cx="12192000" cy="6858000"/>
  <p:notesSz cx="6858000" cy="9144000"/>
  <p:defaultTextStyle>
    <a:defPPr rtl="0"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15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011" autoAdjust="0"/>
    <p:restoredTop sz="94598" autoAdjust="0"/>
  </p:normalViewPr>
  <p:slideViewPr>
    <p:cSldViewPr snapToGrid="0">
      <p:cViewPr varScale="1">
        <p:scale>
          <a:sx n="114" d="100"/>
          <a:sy n="114" d="100"/>
        </p:scale>
        <p:origin x="300" y="102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-586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485"/>
    </p:cViewPr>
  </p:sorterViewPr>
  <p:notesViewPr>
    <p:cSldViewPr snapToGrid="0">
      <p:cViewPr varScale="1">
        <p:scale>
          <a:sx n="96" d="100"/>
          <a:sy n="96" d="100"/>
        </p:scale>
        <p:origin x="2892" y="7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6.xml"/><Relationship Id="rId19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główek — symbol zastępczy 1">
            <a:extLst>
              <a:ext uri="{FF2B5EF4-FFF2-40B4-BE49-F238E27FC236}">
                <a16:creationId xmlns:a16="http://schemas.microsoft.com/office/drawing/2014/main" id="{2D8E7403-EB4A-4177-AFCE-6A9D7B160C6F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pl-PL"/>
          </a:p>
        </p:txBody>
      </p:sp>
      <p:sp>
        <p:nvSpPr>
          <p:cNvPr id="3" name="Data — symbol zastępczy 2">
            <a:extLst>
              <a:ext uri="{FF2B5EF4-FFF2-40B4-BE49-F238E27FC236}">
                <a16:creationId xmlns:a16="http://schemas.microsoft.com/office/drawing/2014/main" id="{DAC49177-C030-4043-9380-EA6E4C94A164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3A9DD62B-923B-4535-A3E0-0AD0BC65A765}" type="datetime1">
              <a:rPr lang="pl-PL" smtClean="0"/>
              <a:t>21.08.2023</a:t>
            </a:fld>
            <a:endParaRPr lang="pl-PL"/>
          </a:p>
        </p:txBody>
      </p:sp>
      <p:sp>
        <p:nvSpPr>
          <p:cNvPr id="4" name="Stopka — symbol zastępczy 3">
            <a:extLst>
              <a:ext uri="{FF2B5EF4-FFF2-40B4-BE49-F238E27FC236}">
                <a16:creationId xmlns:a16="http://schemas.microsoft.com/office/drawing/2014/main" id="{BC4C83CE-EC9B-40C4-BD7A-48797AE5B1D7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pl-PL"/>
          </a:p>
        </p:txBody>
      </p:sp>
      <p:sp>
        <p:nvSpPr>
          <p:cNvPr id="5" name="Numer slajdu — symbol zastępczy 4">
            <a:extLst>
              <a:ext uri="{FF2B5EF4-FFF2-40B4-BE49-F238E27FC236}">
                <a16:creationId xmlns:a16="http://schemas.microsoft.com/office/drawing/2014/main" id="{7EE9A75D-9B4E-4704-98C7-2A42472F118C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14CC6D6D-E986-427F-AD9C-4E9408DDBE53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998774861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główek — symbol zastępczy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pl-PL" noProof="0"/>
          </a:p>
        </p:txBody>
      </p:sp>
      <p:sp>
        <p:nvSpPr>
          <p:cNvPr id="3" name="Data — symbol zastępczy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3F7560E-57E7-448F-8697-537812E5532D}" type="datetime1">
              <a:rPr lang="pl-PL" smtClean="0"/>
              <a:pPr/>
              <a:t>21.08.2023</a:t>
            </a:fld>
            <a:endParaRPr lang="pl-PL" dirty="0"/>
          </a:p>
        </p:txBody>
      </p:sp>
      <p:sp>
        <p:nvSpPr>
          <p:cNvPr id="4" name="Obraz slajdu — symbol zastępczy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pl-PL" noProof="0"/>
          </a:p>
        </p:txBody>
      </p:sp>
      <p:sp>
        <p:nvSpPr>
          <p:cNvPr id="5" name="Notatki — symbol zastępczy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pl-PL" noProof="0"/>
              <a:t>Kliknij, aby edytować style wzorców tekstu</a:t>
            </a:r>
          </a:p>
          <a:p>
            <a:pPr lvl="1" rtl="0"/>
            <a:r>
              <a:rPr lang="pl-PL" noProof="0"/>
              <a:t>Drugi poziom</a:t>
            </a:r>
          </a:p>
          <a:p>
            <a:pPr lvl="2" rtl="0"/>
            <a:r>
              <a:rPr lang="pl-PL" noProof="0"/>
              <a:t>Trzeci poziom</a:t>
            </a:r>
          </a:p>
          <a:p>
            <a:pPr lvl="3" rtl="0"/>
            <a:r>
              <a:rPr lang="pl-PL" noProof="0"/>
              <a:t>Czwarty poziom</a:t>
            </a:r>
          </a:p>
          <a:p>
            <a:pPr lvl="4" rtl="0"/>
            <a:r>
              <a:rPr lang="pl-PL" noProof="0"/>
              <a:t>Piąty poziom</a:t>
            </a:r>
          </a:p>
        </p:txBody>
      </p:sp>
      <p:sp>
        <p:nvSpPr>
          <p:cNvPr id="6" name="Stopka — symbol zastępczy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pl-PL" noProof="0"/>
          </a:p>
        </p:txBody>
      </p:sp>
      <p:sp>
        <p:nvSpPr>
          <p:cNvPr id="7" name="Numer slajdu — symbol zastępczy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115A580F-E35D-42E1-AF82-E41CC201EA91}" type="slidenum">
              <a:rPr lang="pl-PL" noProof="0" smtClean="0"/>
              <a:t>‹#›</a:t>
            </a:fld>
            <a:endParaRPr lang="pl-PL" noProof="0"/>
          </a:p>
        </p:txBody>
      </p:sp>
    </p:spTree>
    <p:extLst>
      <p:ext uri="{BB962C8B-B14F-4D97-AF65-F5344CB8AC3E}">
        <p14:creationId xmlns:p14="http://schemas.microsoft.com/office/powerpoint/2010/main" val="1453680661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115A580F-E35D-42E1-AF82-E41CC201EA91}" type="slidenum">
              <a:rPr lang="pl-PL" smtClean="0"/>
              <a:t>1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98375049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raz slajdu — symbol zastępcz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atki — symbol zastępczy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pl-PL"/>
          </a:p>
        </p:txBody>
      </p:sp>
      <p:sp>
        <p:nvSpPr>
          <p:cNvPr id="4" name="Numer slajdu — symbol zastępczy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EEB4EE6E-C0DF-4EB1-8875-16F6BF599544}" type="slidenum">
              <a:rPr lang="pl-PL" smtClean="0"/>
              <a:t>2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78947882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raz slajdu — symbol zastępcz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atki — symbol zastępczy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pl-PL"/>
          </a:p>
        </p:txBody>
      </p:sp>
      <p:sp>
        <p:nvSpPr>
          <p:cNvPr id="4" name="Numer slajdu — symbol zastępczy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47769C21-FF48-4BAC-88E9-1290DC654EBC}" type="slidenum">
              <a:rPr lang="pl-PL" smtClean="0"/>
              <a:t>3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48665514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raz slajdu — symbol zastępcz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atki — symbol zastępczy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pl-PL"/>
          </a:p>
        </p:txBody>
      </p:sp>
      <p:sp>
        <p:nvSpPr>
          <p:cNvPr id="4" name="Numer slajdu — symbol zastępczy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5224DCA5-A7A8-4689-8651-5E03C020EB30}" type="slidenum">
              <a:rPr lang="pl-PL" smtClean="0"/>
              <a:t>10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22302922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ajd tytułowy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ytuł 1">
            <a:extLst>
              <a:ext uri="{FF2B5EF4-FFF2-40B4-BE49-F238E27FC236}">
                <a16:creationId xmlns:a16="http://schemas.microsoft.com/office/drawing/2014/main" id="{0439D4E6-49E3-4273-9EDF-AD58558B9F7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85800" y="908651"/>
            <a:ext cx="3620882" cy="3640345"/>
          </a:xfrm>
          <a:prstGeom prst="rect">
            <a:avLst/>
          </a:prstGeom>
        </p:spPr>
        <p:txBody>
          <a:bodyPr rtlCol="0" anchor="t">
            <a:norm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rtl="0"/>
            <a:r>
              <a:rPr lang="pl-PL" sz="4000" noProof="0">
                <a:solidFill>
                  <a:schemeClr val="bg1"/>
                </a:solidFill>
              </a:rPr>
              <a:t>Kliknij, aby edytować styl</a:t>
            </a:r>
          </a:p>
        </p:txBody>
      </p:sp>
      <p:sp>
        <p:nvSpPr>
          <p:cNvPr id="10" name="Podtytuł 2">
            <a:extLst>
              <a:ext uri="{FF2B5EF4-FFF2-40B4-BE49-F238E27FC236}">
                <a16:creationId xmlns:a16="http://schemas.microsoft.com/office/drawing/2014/main" id="{FE9D8936-4795-43B2-9C32-4BE93A672131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705934" y="5220450"/>
            <a:ext cx="3380437" cy="570748"/>
          </a:xfrm>
          <a:prstGeom prst="rect">
            <a:avLst/>
          </a:prstGeom>
        </p:spPr>
        <p:txBody>
          <a:bodyPr rtlCol="0" anchor="b">
            <a:normAutofit/>
          </a:bodyPr>
          <a:lstStyle>
            <a:lvl1pPr marL="0" indent="0">
              <a:buNone/>
              <a:defRPr sz="1800">
                <a:solidFill>
                  <a:schemeClr val="bg1"/>
                </a:solidFill>
                <a:latin typeface="Times New Roman" panose="02020603050405020304" pitchFamily="18" charset="0"/>
              </a:defRPr>
            </a:lvl1pPr>
          </a:lstStyle>
          <a:p>
            <a:pPr rtl="0"/>
            <a:r>
              <a:rPr lang="pl-PL" sz="1800" noProof="0">
                <a:solidFill>
                  <a:schemeClr val="bg1"/>
                </a:solidFill>
              </a:rPr>
              <a:t>Dodaj podtytuł w tym miejscu</a:t>
            </a:r>
          </a:p>
        </p:txBody>
      </p:sp>
      <p:sp>
        <p:nvSpPr>
          <p:cNvPr id="18" name="Obraz — symbol zastępczy 16">
            <a:extLst>
              <a:ext uri="{FF2B5EF4-FFF2-40B4-BE49-F238E27FC236}">
                <a16:creationId xmlns:a16="http://schemas.microsoft.com/office/drawing/2014/main" id="{6C8B8511-EE4E-4935-ABB8-E8C2FCB1C46F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4876158" y="0"/>
            <a:ext cx="7315841" cy="6858000"/>
          </a:xfrm>
          <a:prstGeom prst="rect">
            <a:avLst/>
          </a:prstGeom>
        </p:spPr>
        <p:txBody>
          <a:bodyPr rtlCol="0" anchor="t"/>
          <a:lstStyle>
            <a:lvl1pPr marL="0" indent="0" algn="ctr">
              <a:buNone/>
              <a:defRPr>
                <a:solidFill>
                  <a:schemeClr val="bg1"/>
                </a:solidFill>
                <a:latin typeface="Times New Roman" panose="02020603050405020304" pitchFamily="18" charset="0"/>
              </a:defRPr>
            </a:lvl1pPr>
          </a:lstStyle>
          <a:p>
            <a:pPr rtl="0"/>
            <a:r>
              <a:rPr lang="pl-PL" noProof="0"/>
              <a:t>Wstaw zdjęcie tutaj</a:t>
            </a:r>
          </a:p>
        </p:txBody>
      </p:sp>
      <p:cxnSp>
        <p:nvCxnSpPr>
          <p:cNvPr id="11" name="Łącznik prosty 10">
            <a:extLst>
              <a:ext uri="{FF2B5EF4-FFF2-40B4-BE49-F238E27FC236}">
                <a16:creationId xmlns:a16="http://schemas.microsoft.com/office/drawing/2014/main" id="{8239FAB6-0B6C-402C-A107-EFFF82281DA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800100" y="723900"/>
            <a:ext cx="1638300" cy="0"/>
          </a:xfrm>
          <a:prstGeom prst="line">
            <a:avLst/>
          </a:prstGeom>
          <a:ln w="444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Stopka — symbol zastępczy 6">
            <a:extLst>
              <a:ext uri="{FF2B5EF4-FFF2-40B4-BE49-F238E27FC236}">
                <a16:creationId xmlns:a16="http://schemas.microsoft.com/office/drawing/2014/main" id="{DBE487E6-4032-4195-9823-685A39371B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15383" y="6356350"/>
            <a:ext cx="4539727" cy="365125"/>
          </a:xfrm>
          <a:prstGeom prst="rect">
            <a:avLst/>
          </a:prstGeom>
        </p:spPr>
        <p:txBody>
          <a:bodyPr rtlCol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rtl="0"/>
            <a:r>
              <a:rPr lang="pl-PL" noProof="0"/>
              <a:t>TYTUŁ PREZENTACJI</a:t>
            </a:r>
          </a:p>
        </p:txBody>
      </p:sp>
      <p:sp>
        <p:nvSpPr>
          <p:cNvPr id="14" name="Data — symbol zastępczy 5">
            <a:extLst>
              <a:ext uri="{FF2B5EF4-FFF2-40B4-BE49-F238E27FC236}">
                <a16:creationId xmlns:a16="http://schemas.microsoft.com/office/drawing/2014/main" id="{C71E06DF-BA1B-43E6-A74C-85231D2EC37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69448" y="6356350"/>
            <a:ext cx="2592594" cy="365125"/>
          </a:xfrm>
          <a:prstGeom prst="rect">
            <a:avLst/>
          </a:prstGeom>
        </p:spPr>
        <p:txBody>
          <a:bodyPr rtlCol="0"/>
          <a:lstStyle/>
          <a:p>
            <a:pPr rtl="0"/>
            <a:r>
              <a:rPr lang="pl-PL" noProof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20XX-02-11</a:t>
            </a:r>
          </a:p>
        </p:txBody>
      </p:sp>
      <p:sp>
        <p:nvSpPr>
          <p:cNvPr id="15" name="Numer slajdu — symbol zastępczy 7">
            <a:extLst>
              <a:ext uri="{FF2B5EF4-FFF2-40B4-BE49-F238E27FC236}">
                <a16:creationId xmlns:a16="http://schemas.microsoft.com/office/drawing/2014/main" id="{0BD36B16-3F07-4955-8D4D-BC0FD17C1C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919012" y="6356350"/>
            <a:ext cx="672354" cy="365125"/>
          </a:xfrm>
          <a:prstGeom prst="rect">
            <a:avLst/>
          </a:prstGeom>
        </p:spPr>
        <p:txBody>
          <a:bodyPr rtlCol="0"/>
          <a:lstStyle>
            <a:lvl1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fld id="{E30AF5A0-43BB-4336-8627-9123B9144D80}" type="slidenum">
              <a:rPr lang="pl-PL" noProof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pPr/>
              <a:t>‹#›</a:t>
            </a:fld>
            <a:endParaRPr lang="pl-PL" noProof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0427350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 advClick="0" advTm="3000">
        <p14:reveal/>
      </p:transition>
    </mc:Choice>
    <mc:Fallback xmlns="">
      <p:transition spd="slow" advClick="0" advTm="3000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ś czas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ytuł 2">
            <a:extLst>
              <a:ext uri="{FF2B5EF4-FFF2-40B4-BE49-F238E27FC236}">
                <a16:creationId xmlns:a16="http://schemas.microsoft.com/office/drawing/2014/main" id="{BCC9BE23-A0EC-4866-A7A4-FD7255EF8F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5325" y="888999"/>
            <a:ext cx="10798176" cy="1051914"/>
          </a:xfrm>
          <a:prstGeom prst="rect">
            <a:avLst/>
          </a:prstGeom>
        </p:spPr>
        <p:txBody>
          <a:bodyPr rtlCol="0"/>
          <a:lstStyle/>
          <a:p>
            <a:pPr rtl="0"/>
            <a:r>
              <a:rPr lang="pl-PL" noProof="0"/>
              <a:t>Kliknij, aby edytować styl</a:t>
            </a:r>
          </a:p>
        </p:txBody>
      </p:sp>
      <p:cxnSp>
        <p:nvCxnSpPr>
          <p:cNvPr id="9" name="Łącznik prosty 8">
            <a:extLst>
              <a:ext uri="{FF2B5EF4-FFF2-40B4-BE49-F238E27FC236}">
                <a16:creationId xmlns:a16="http://schemas.microsoft.com/office/drawing/2014/main" id="{203BC10E-3DDD-4EC5-BD6D-D8D180BF399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800100" y="723900"/>
            <a:ext cx="1638300" cy="0"/>
          </a:xfrm>
          <a:prstGeom prst="line">
            <a:avLst/>
          </a:prstGeom>
          <a:ln w="444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Zawartość — symbol zastępczy 2">
            <a:extLst>
              <a:ext uri="{FF2B5EF4-FFF2-40B4-BE49-F238E27FC236}">
                <a16:creationId xmlns:a16="http://schemas.microsoft.com/office/drawing/2014/main" id="{1FD4AD3C-6727-49EE-9625-F87A6B8AE0B7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695326" y="1940913"/>
            <a:ext cx="10798176" cy="4021586"/>
          </a:xfrm>
          <a:prstGeom prst="rect">
            <a:avLst/>
          </a:prstGeom>
        </p:spPr>
        <p:txBody>
          <a:bodyPr rtlCol="0"/>
          <a:lstStyle>
            <a:lvl1pPr marL="0" indent="0">
              <a:buNone/>
              <a:defRPr>
                <a:latin typeface="Times New Roman" panose="02020603050405020304" pitchFamily="18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 rtl="0"/>
            <a:r>
              <a:rPr lang="pl-PL" noProof="0"/>
              <a:t>Kliknij, aby dodać zawartość</a:t>
            </a:r>
          </a:p>
        </p:txBody>
      </p:sp>
      <p:sp>
        <p:nvSpPr>
          <p:cNvPr id="10" name="Stopka — symbol zastępczy 9">
            <a:extLst>
              <a:ext uri="{FF2B5EF4-FFF2-40B4-BE49-F238E27FC236}">
                <a16:creationId xmlns:a16="http://schemas.microsoft.com/office/drawing/2014/main" id="{4489FA96-DDCF-4A83-91EB-4F5F6179F0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15383" y="6356350"/>
            <a:ext cx="4539727" cy="365125"/>
          </a:xfrm>
        </p:spPr>
        <p:txBody>
          <a:bodyPr rtlCol="0"/>
          <a:lstStyle>
            <a:lvl1pPr>
              <a:defRPr/>
            </a:lvl1pPr>
          </a:lstStyle>
          <a:p>
            <a:pPr rtl="0"/>
            <a:r>
              <a:rPr lang="pl-PL" noProof="0"/>
              <a:t>TYTUŁ PREZENTACJI</a:t>
            </a:r>
          </a:p>
        </p:txBody>
      </p:sp>
      <p:sp>
        <p:nvSpPr>
          <p:cNvPr id="11" name="Data — symbol zastępczy 8">
            <a:extLst>
              <a:ext uri="{FF2B5EF4-FFF2-40B4-BE49-F238E27FC236}">
                <a16:creationId xmlns:a16="http://schemas.microsoft.com/office/drawing/2014/main" id="{F7CC7848-0B2C-4FBE-96B0-0717CC5A9FF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69448" y="6356350"/>
            <a:ext cx="2592594" cy="365125"/>
          </a:xfrm>
        </p:spPr>
        <p:txBody>
          <a:bodyPr rtlCol="0"/>
          <a:lstStyle/>
          <a:p>
            <a:pPr rtl="0"/>
            <a:r>
              <a:rPr lang="pl-PL" noProof="0"/>
              <a:t>20XX-02-11</a:t>
            </a:r>
          </a:p>
        </p:txBody>
      </p:sp>
      <p:sp>
        <p:nvSpPr>
          <p:cNvPr id="12" name="Numer slajdu — symbol zastępczy 10">
            <a:extLst>
              <a:ext uri="{FF2B5EF4-FFF2-40B4-BE49-F238E27FC236}">
                <a16:creationId xmlns:a16="http://schemas.microsoft.com/office/drawing/2014/main" id="{4CD16377-DD1B-4262-BDAE-760577F5B8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919012" y="6356350"/>
            <a:ext cx="672354" cy="365125"/>
          </a:xfrm>
        </p:spPr>
        <p:txBody>
          <a:bodyPr rtlCol="0"/>
          <a:lstStyle>
            <a:lvl1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fld id="{0303F77D-1BEF-481A-B8C1-15974ED46EB7}" type="slidenum">
              <a:rPr lang="pl-PL" noProof="0" smtClean="0"/>
              <a:pPr/>
              <a:t>‹#›</a:t>
            </a:fld>
            <a:endParaRPr lang="pl-PL" noProof="0"/>
          </a:p>
        </p:txBody>
      </p:sp>
    </p:spTree>
    <p:extLst>
      <p:ext uri="{BB962C8B-B14F-4D97-AF65-F5344CB8AC3E}">
        <p14:creationId xmlns:p14="http://schemas.microsoft.com/office/powerpoint/2010/main" val="36970668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 advClick="0" advTm="3000">
        <p14:reveal/>
      </p:transition>
    </mc:Choice>
    <mc:Fallback xmlns="">
      <p:transition spd="slow" advClick="0" advTm="3000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olumna zawartości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ytuł 9">
            <a:extLst>
              <a:ext uri="{FF2B5EF4-FFF2-40B4-BE49-F238E27FC236}">
                <a16:creationId xmlns:a16="http://schemas.microsoft.com/office/drawing/2014/main" id="{4246B94A-8C64-4FBA-B409-1F9487E19C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0087" y="909638"/>
            <a:ext cx="10691813" cy="810192"/>
          </a:xfrm>
          <a:prstGeom prst="rect">
            <a:avLst/>
          </a:prstGeom>
        </p:spPr>
        <p:txBody>
          <a:bodyPr rtlCol="0"/>
          <a:lstStyle/>
          <a:p>
            <a:pPr rtl="0"/>
            <a:r>
              <a:rPr lang="pl-PL" noProof="0"/>
              <a:t>Kliknij, aby edytować styl</a:t>
            </a:r>
          </a:p>
        </p:txBody>
      </p:sp>
      <p:cxnSp>
        <p:nvCxnSpPr>
          <p:cNvPr id="9" name="Łącznik prosty 8">
            <a:extLst>
              <a:ext uri="{FF2B5EF4-FFF2-40B4-BE49-F238E27FC236}">
                <a16:creationId xmlns:a16="http://schemas.microsoft.com/office/drawing/2014/main" id="{866F075D-9008-4BD3-A772-7AF7AD667D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800100" y="723900"/>
            <a:ext cx="10591800" cy="0"/>
          </a:xfrm>
          <a:prstGeom prst="line">
            <a:avLst/>
          </a:prstGeom>
          <a:ln w="444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kst — symbol zastępczy 2">
            <a:extLst>
              <a:ext uri="{FF2B5EF4-FFF2-40B4-BE49-F238E27FC236}">
                <a16:creationId xmlns:a16="http://schemas.microsoft.com/office/drawing/2014/main" id="{4C185B95-5C0F-400E-B7DF-8FF843290737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00100" y="2003375"/>
            <a:ext cx="5094288" cy="526767"/>
          </a:xfrm>
          <a:prstGeom prst="rect">
            <a:avLst/>
          </a:prstGeom>
        </p:spPr>
        <p:txBody>
          <a:bodyPr rtlCol="0"/>
          <a:lstStyle>
            <a:lvl1pPr marL="0" indent="0">
              <a:buNone/>
              <a:defRPr b="1">
                <a:solidFill>
                  <a:schemeClr val="accent4"/>
                </a:solidFill>
                <a:latin typeface="Times New Roman" panose="02020603050405020304" pitchFamily="18" charset="0"/>
              </a:defRPr>
            </a:lvl1pPr>
          </a:lstStyle>
          <a:p>
            <a:pPr lvl="0" rtl="0"/>
            <a:r>
              <a:rPr lang="pl-PL" noProof="0"/>
              <a:t>Dodaj podtytuł w tym miejscu</a:t>
            </a:r>
          </a:p>
        </p:txBody>
      </p:sp>
      <p:sp>
        <p:nvSpPr>
          <p:cNvPr id="11" name="Zawartość — symbol zastępczy 10">
            <a:extLst>
              <a:ext uri="{FF2B5EF4-FFF2-40B4-BE49-F238E27FC236}">
                <a16:creationId xmlns:a16="http://schemas.microsoft.com/office/drawing/2014/main" id="{BC725AFD-5A48-451D-B91D-9E63953F8E8B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800099" y="2551176"/>
            <a:ext cx="5094673" cy="3273552"/>
          </a:xfrm>
          <a:prstGeom prst="rect">
            <a:avLst/>
          </a:prstGeom>
        </p:spPr>
        <p:txBody>
          <a:bodyPr rtlCol="0">
            <a:normAutofit/>
          </a:bodyPr>
          <a:lstStyle>
            <a:lvl1pPr>
              <a:lnSpc>
                <a:spcPct val="100000"/>
              </a:lnSpc>
              <a:defRPr sz="1800">
                <a:latin typeface="Times New Roman" panose="02020603050405020304" pitchFamily="18" charset="0"/>
              </a:defRPr>
            </a:lvl1pPr>
          </a:lstStyle>
          <a:p>
            <a:pPr rtl="0"/>
            <a:r>
              <a:rPr lang="pl-PL" noProof="0"/>
              <a:t>Tutaj wstaw tekst</a:t>
            </a:r>
          </a:p>
        </p:txBody>
      </p:sp>
      <p:sp>
        <p:nvSpPr>
          <p:cNvPr id="18" name="Tekst — symbol zastępczy 2">
            <a:extLst>
              <a:ext uri="{FF2B5EF4-FFF2-40B4-BE49-F238E27FC236}">
                <a16:creationId xmlns:a16="http://schemas.microsoft.com/office/drawing/2014/main" id="{6ACDC650-288E-4CF5-8546-9F2D5CEC8868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297611" y="2003375"/>
            <a:ext cx="5094288" cy="526767"/>
          </a:xfrm>
          <a:prstGeom prst="rect">
            <a:avLst/>
          </a:prstGeom>
        </p:spPr>
        <p:txBody>
          <a:bodyPr rtlCol="0"/>
          <a:lstStyle>
            <a:lvl1pPr marL="0" indent="0">
              <a:buNone/>
              <a:defRPr b="1">
                <a:solidFill>
                  <a:schemeClr val="accent4"/>
                </a:solidFill>
                <a:latin typeface="Times New Roman" panose="02020603050405020304" pitchFamily="18" charset="0"/>
              </a:defRPr>
            </a:lvl1pPr>
          </a:lstStyle>
          <a:p>
            <a:pPr lvl="0" rtl="0"/>
            <a:r>
              <a:rPr lang="pl-PL" noProof="0"/>
              <a:t>Dodaj podtytuł w tym miejscu</a:t>
            </a:r>
          </a:p>
        </p:txBody>
      </p:sp>
      <p:sp>
        <p:nvSpPr>
          <p:cNvPr id="17" name="Zawartość — symbol zastępczy 10">
            <a:extLst>
              <a:ext uri="{FF2B5EF4-FFF2-40B4-BE49-F238E27FC236}">
                <a16:creationId xmlns:a16="http://schemas.microsoft.com/office/drawing/2014/main" id="{956E1F7E-0B80-40DB-8F21-F06D9DD56264}"/>
              </a:ext>
            </a:extLst>
          </p:cNvPr>
          <p:cNvSpPr>
            <a:spLocks noGrp="1"/>
          </p:cNvSpPr>
          <p:nvPr>
            <p:ph idx="13" hasCustomPrompt="1"/>
          </p:nvPr>
        </p:nvSpPr>
        <p:spPr>
          <a:xfrm>
            <a:off x="6297226" y="2551176"/>
            <a:ext cx="5094673" cy="3273552"/>
          </a:xfrm>
          <a:prstGeom prst="rect">
            <a:avLst/>
          </a:prstGeom>
        </p:spPr>
        <p:txBody>
          <a:bodyPr rtlCol="0">
            <a:normAutofit/>
          </a:bodyPr>
          <a:lstStyle>
            <a:lvl1pPr>
              <a:lnSpc>
                <a:spcPct val="100000"/>
              </a:lnSpc>
              <a:defRPr sz="1800">
                <a:latin typeface="Times New Roman" panose="02020603050405020304" pitchFamily="18" charset="0"/>
              </a:defRPr>
            </a:lvl1pPr>
          </a:lstStyle>
          <a:p>
            <a:pPr rtl="0"/>
            <a:r>
              <a:rPr lang="pl-PL" noProof="0"/>
              <a:t>Tutaj wstaw tekst</a:t>
            </a:r>
          </a:p>
        </p:txBody>
      </p:sp>
      <p:cxnSp>
        <p:nvCxnSpPr>
          <p:cNvPr id="12" name="Łącznik prosty 11">
            <a:extLst>
              <a:ext uri="{FF2B5EF4-FFF2-40B4-BE49-F238E27FC236}">
                <a16:creationId xmlns:a16="http://schemas.microsoft.com/office/drawing/2014/main" id="{D91B92C0-6B36-412A-9A49-16AB59FFBE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800100" y="6142781"/>
            <a:ext cx="105918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Stopka — symbol zastępczy 7">
            <a:extLst>
              <a:ext uri="{FF2B5EF4-FFF2-40B4-BE49-F238E27FC236}">
                <a16:creationId xmlns:a16="http://schemas.microsoft.com/office/drawing/2014/main" id="{B4EFB36A-E4FD-4966-A091-9BDAF29916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15383" y="6356350"/>
            <a:ext cx="4539727" cy="365125"/>
          </a:xfrm>
        </p:spPr>
        <p:txBody>
          <a:bodyPr rtlCol="0"/>
          <a:lstStyle>
            <a:lvl1pPr>
              <a:defRPr/>
            </a:lvl1pPr>
          </a:lstStyle>
          <a:p>
            <a:pPr rtl="0"/>
            <a:r>
              <a:rPr lang="pl-PL" noProof="0"/>
              <a:t>TYTUŁ PREZENTACJI</a:t>
            </a:r>
          </a:p>
        </p:txBody>
      </p:sp>
      <p:sp>
        <p:nvSpPr>
          <p:cNvPr id="14" name="Data — symbol zastępczy 6">
            <a:extLst>
              <a:ext uri="{FF2B5EF4-FFF2-40B4-BE49-F238E27FC236}">
                <a16:creationId xmlns:a16="http://schemas.microsoft.com/office/drawing/2014/main" id="{9B52EA1F-D8D0-4F42-B00A-F0E943F82E5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69448" y="6356350"/>
            <a:ext cx="2592594" cy="365125"/>
          </a:xfrm>
        </p:spPr>
        <p:txBody>
          <a:bodyPr rtlCol="0"/>
          <a:lstStyle/>
          <a:p>
            <a:pPr rtl="0"/>
            <a:r>
              <a:rPr lang="pl-PL" noProof="0"/>
              <a:t>20XX-02-11</a:t>
            </a:r>
          </a:p>
        </p:txBody>
      </p:sp>
      <p:sp>
        <p:nvSpPr>
          <p:cNvPr id="15" name="Numer slajdu — symbol zastępczy 8">
            <a:extLst>
              <a:ext uri="{FF2B5EF4-FFF2-40B4-BE49-F238E27FC236}">
                <a16:creationId xmlns:a16="http://schemas.microsoft.com/office/drawing/2014/main" id="{498A6230-35B8-4147-9494-90708BFC33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919012" y="6356350"/>
            <a:ext cx="672354" cy="365125"/>
          </a:xfrm>
        </p:spPr>
        <p:txBody>
          <a:bodyPr rtlCol="0"/>
          <a:lstStyle>
            <a:lvl1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fld id="{E30AF5A0-43BB-4336-8627-9123B9144D80}" type="slidenum">
              <a:rPr lang="pl-PL" noProof="0" smtClean="0"/>
              <a:pPr/>
              <a:t>‹#›</a:t>
            </a:fld>
            <a:endParaRPr lang="pl-PL" noProof="0"/>
          </a:p>
        </p:txBody>
      </p:sp>
    </p:spTree>
    <p:extLst>
      <p:ext uri="{BB962C8B-B14F-4D97-AF65-F5344CB8AC3E}">
        <p14:creationId xmlns:p14="http://schemas.microsoft.com/office/powerpoint/2010/main" val="1019323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 advClick="0" advTm="3000">
        <p14:reveal/>
      </p:transition>
    </mc:Choice>
    <mc:Fallback xmlns="">
      <p:transition spd="slow" advClick="0" advTm="3000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olumna zawartości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Łącznik prosty 7">
            <a:extLst>
              <a:ext uri="{FF2B5EF4-FFF2-40B4-BE49-F238E27FC236}">
                <a16:creationId xmlns:a16="http://schemas.microsoft.com/office/drawing/2014/main" id="{DCC332FB-CD3F-4398-958A-CBE45129A19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800100" y="723900"/>
            <a:ext cx="10591800" cy="0"/>
          </a:xfrm>
          <a:prstGeom prst="line">
            <a:avLst/>
          </a:prstGeom>
          <a:ln w="444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ytuł 9">
            <a:extLst>
              <a:ext uri="{FF2B5EF4-FFF2-40B4-BE49-F238E27FC236}">
                <a16:creationId xmlns:a16="http://schemas.microsoft.com/office/drawing/2014/main" id="{E566CA14-5018-43EE-BB8F-E12209B2C3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0087" y="909638"/>
            <a:ext cx="10691813" cy="810192"/>
          </a:xfrm>
          <a:prstGeom prst="rect">
            <a:avLst/>
          </a:prstGeom>
        </p:spPr>
        <p:txBody>
          <a:bodyPr rtlCol="0"/>
          <a:lstStyle/>
          <a:p>
            <a:pPr rtl="0"/>
            <a:r>
              <a:rPr lang="pl-PL" noProof="0"/>
              <a:t>Kliknij, aby edytować styl</a:t>
            </a:r>
          </a:p>
        </p:txBody>
      </p:sp>
      <p:sp>
        <p:nvSpPr>
          <p:cNvPr id="14" name="Tekst — symbol zastępczy 2">
            <a:extLst>
              <a:ext uri="{FF2B5EF4-FFF2-40B4-BE49-F238E27FC236}">
                <a16:creationId xmlns:a16="http://schemas.microsoft.com/office/drawing/2014/main" id="{1A76201F-C7C2-400C-BE9B-F185A832CC24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00099" y="2005870"/>
            <a:ext cx="3390161" cy="526756"/>
          </a:xfrm>
          <a:prstGeom prst="rect">
            <a:avLst/>
          </a:prstGeom>
        </p:spPr>
        <p:txBody>
          <a:bodyPr rtlCol="0"/>
          <a:lstStyle>
            <a:lvl1pPr marL="0" indent="0">
              <a:buNone/>
              <a:defRPr b="1">
                <a:solidFill>
                  <a:schemeClr val="accent4"/>
                </a:solidFill>
                <a:latin typeface="Times New Roman" panose="02020603050405020304" pitchFamily="18" charset="0"/>
              </a:defRPr>
            </a:lvl1pPr>
          </a:lstStyle>
          <a:p>
            <a:pPr lvl="0" rtl="0"/>
            <a:r>
              <a:rPr lang="pl-PL" noProof="0"/>
              <a:t>Dodaj podtytuł w tym miejscu</a:t>
            </a:r>
          </a:p>
        </p:txBody>
      </p:sp>
      <p:sp>
        <p:nvSpPr>
          <p:cNvPr id="9" name="Zawartość — symbol zastępczy 10">
            <a:extLst>
              <a:ext uri="{FF2B5EF4-FFF2-40B4-BE49-F238E27FC236}">
                <a16:creationId xmlns:a16="http://schemas.microsoft.com/office/drawing/2014/main" id="{A742F7E8-0787-4D2C-B53F-B62C309ED6D6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800099" y="2552345"/>
            <a:ext cx="3390161" cy="3272810"/>
          </a:xfrm>
          <a:prstGeom prst="rect">
            <a:avLst/>
          </a:prstGeom>
        </p:spPr>
        <p:txBody>
          <a:bodyPr rtlCol="0">
            <a:normAutofit/>
          </a:bodyPr>
          <a:lstStyle>
            <a:lvl1pPr>
              <a:lnSpc>
                <a:spcPct val="100000"/>
              </a:lnSpc>
              <a:defRPr sz="1800">
                <a:latin typeface="Times New Roman" panose="02020603050405020304" pitchFamily="18" charset="0"/>
              </a:defRPr>
            </a:lvl1pPr>
          </a:lstStyle>
          <a:p>
            <a:pPr rtl="0"/>
            <a:r>
              <a:rPr lang="pl-PL" noProof="0"/>
              <a:t>Tutaj wstaw tekst</a:t>
            </a:r>
          </a:p>
        </p:txBody>
      </p:sp>
      <p:sp>
        <p:nvSpPr>
          <p:cNvPr id="17" name="Tekst — symbol zastępczy 2">
            <a:extLst>
              <a:ext uri="{FF2B5EF4-FFF2-40B4-BE49-F238E27FC236}">
                <a16:creationId xmlns:a16="http://schemas.microsoft.com/office/drawing/2014/main" id="{ED178B9A-B987-49A0-B73F-70B855C42403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400919" y="2005870"/>
            <a:ext cx="3390161" cy="526756"/>
          </a:xfrm>
          <a:prstGeom prst="rect">
            <a:avLst/>
          </a:prstGeom>
        </p:spPr>
        <p:txBody>
          <a:bodyPr rtlCol="0"/>
          <a:lstStyle>
            <a:lvl1pPr marL="0" indent="0">
              <a:buNone/>
              <a:defRPr b="1">
                <a:solidFill>
                  <a:schemeClr val="accent4"/>
                </a:solidFill>
                <a:latin typeface="Times New Roman" panose="02020603050405020304" pitchFamily="18" charset="0"/>
              </a:defRPr>
            </a:lvl1pPr>
          </a:lstStyle>
          <a:p>
            <a:pPr lvl="0" rtl="0"/>
            <a:r>
              <a:rPr lang="pl-PL" noProof="0"/>
              <a:t>Dodaj podtytuł w tym miejscu</a:t>
            </a:r>
          </a:p>
        </p:txBody>
      </p:sp>
      <p:sp>
        <p:nvSpPr>
          <p:cNvPr id="15" name="Zawartość — symbol zastępczy 10">
            <a:extLst>
              <a:ext uri="{FF2B5EF4-FFF2-40B4-BE49-F238E27FC236}">
                <a16:creationId xmlns:a16="http://schemas.microsoft.com/office/drawing/2014/main" id="{407D5990-6E05-4ECC-B930-EA5CF0774CFB}"/>
              </a:ext>
            </a:extLst>
          </p:cNvPr>
          <p:cNvSpPr>
            <a:spLocks noGrp="1"/>
          </p:cNvSpPr>
          <p:nvPr>
            <p:ph idx="13" hasCustomPrompt="1"/>
          </p:nvPr>
        </p:nvSpPr>
        <p:spPr>
          <a:xfrm>
            <a:off x="4400919" y="2552345"/>
            <a:ext cx="3390161" cy="3272810"/>
          </a:xfrm>
          <a:prstGeom prst="rect">
            <a:avLst/>
          </a:prstGeom>
        </p:spPr>
        <p:txBody>
          <a:bodyPr rtlCol="0">
            <a:normAutofit/>
          </a:bodyPr>
          <a:lstStyle>
            <a:lvl1pPr>
              <a:lnSpc>
                <a:spcPct val="100000"/>
              </a:lnSpc>
              <a:defRPr sz="1800">
                <a:latin typeface="Times New Roman" panose="02020603050405020304" pitchFamily="18" charset="0"/>
              </a:defRPr>
            </a:lvl1pPr>
          </a:lstStyle>
          <a:p>
            <a:pPr rtl="0"/>
            <a:r>
              <a:rPr lang="pl-PL" noProof="0"/>
              <a:t>Tutaj wstaw tekst</a:t>
            </a:r>
          </a:p>
        </p:txBody>
      </p:sp>
      <p:sp>
        <p:nvSpPr>
          <p:cNvPr id="18" name="Tekst — symbol zastępczy 2">
            <a:extLst>
              <a:ext uri="{FF2B5EF4-FFF2-40B4-BE49-F238E27FC236}">
                <a16:creationId xmlns:a16="http://schemas.microsoft.com/office/drawing/2014/main" id="{C6A58550-98E5-4548-82F6-EE971733A79D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8001739" y="2005870"/>
            <a:ext cx="3390161" cy="526756"/>
          </a:xfrm>
          <a:prstGeom prst="rect">
            <a:avLst/>
          </a:prstGeom>
        </p:spPr>
        <p:txBody>
          <a:bodyPr rtlCol="0"/>
          <a:lstStyle>
            <a:lvl1pPr marL="0" indent="0">
              <a:buNone/>
              <a:defRPr b="1">
                <a:solidFill>
                  <a:schemeClr val="accent4"/>
                </a:solidFill>
                <a:latin typeface="Times New Roman" panose="02020603050405020304" pitchFamily="18" charset="0"/>
              </a:defRPr>
            </a:lvl1pPr>
          </a:lstStyle>
          <a:p>
            <a:pPr lvl="0" rtl="0"/>
            <a:r>
              <a:rPr lang="pl-PL" noProof="0"/>
              <a:t>Dodaj podtytuł w tym miejscu</a:t>
            </a:r>
          </a:p>
        </p:txBody>
      </p:sp>
      <p:sp>
        <p:nvSpPr>
          <p:cNvPr id="16" name="Zawartość — symbol zastępczy 10">
            <a:extLst>
              <a:ext uri="{FF2B5EF4-FFF2-40B4-BE49-F238E27FC236}">
                <a16:creationId xmlns:a16="http://schemas.microsoft.com/office/drawing/2014/main" id="{6B90AFA0-EDA3-4F21-A480-F56AA1D0BEB6}"/>
              </a:ext>
            </a:extLst>
          </p:cNvPr>
          <p:cNvSpPr>
            <a:spLocks noGrp="1"/>
          </p:cNvSpPr>
          <p:nvPr>
            <p:ph idx="14" hasCustomPrompt="1"/>
          </p:nvPr>
        </p:nvSpPr>
        <p:spPr>
          <a:xfrm>
            <a:off x="8001739" y="2552345"/>
            <a:ext cx="3390161" cy="3272810"/>
          </a:xfrm>
          <a:prstGeom prst="rect">
            <a:avLst/>
          </a:prstGeom>
        </p:spPr>
        <p:txBody>
          <a:bodyPr rtlCol="0">
            <a:normAutofit/>
          </a:bodyPr>
          <a:lstStyle>
            <a:lvl1pPr>
              <a:lnSpc>
                <a:spcPct val="100000"/>
              </a:lnSpc>
              <a:defRPr sz="1800">
                <a:latin typeface="Times New Roman" panose="02020603050405020304" pitchFamily="18" charset="0"/>
              </a:defRPr>
            </a:lvl1pPr>
          </a:lstStyle>
          <a:p>
            <a:pPr rtl="0"/>
            <a:r>
              <a:rPr lang="pl-PL" noProof="0"/>
              <a:t>Tutaj wstaw tekst</a:t>
            </a:r>
          </a:p>
        </p:txBody>
      </p:sp>
      <p:cxnSp>
        <p:nvCxnSpPr>
          <p:cNvPr id="10" name="Łącznik prosty 9">
            <a:extLst>
              <a:ext uri="{FF2B5EF4-FFF2-40B4-BE49-F238E27FC236}">
                <a16:creationId xmlns:a16="http://schemas.microsoft.com/office/drawing/2014/main" id="{9346E7C8-F905-4B13-8FD6-185A0418404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800100" y="6142781"/>
            <a:ext cx="105918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Stopka — symbol zastępczy 7">
            <a:extLst>
              <a:ext uri="{FF2B5EF4-FFF2-40B4-BE49-F238E27FC236}">
                <a16:creationId xmlns:a16="http://schemas.microsoft.com/office/drawing/2014/main" id="{A0E3EE3A-87F3-4F60-90D8-938E4BBC2B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15383" y="6356350"/>
            <a:ext cx="4539727" cy="365125"/>
          </a:xfrm>
        </p:spPr>
        <p:txBody>
          <a:bodyPr rtlCol="0"/>
          <a:lstStyle>
            <a:lvl1pPr>
              <a:defRPr sz="800"/>
            </a:lvl1pPr>
          </a:lstStyle>
          <a:p>
            <a:r>
              <a:rPr lang="pl-PL" dirty="0"/>
              <a:t>© Wojewódzka Stacja Sanitarno-Epidemiologiczna w Warszawie</a:t>
            </a:r>
          </a:p>
        </p:txBody>
      </p:sp>
      <p:sp>
        <p:nvSpPr>
          <p:cNvPr id="13" name="Numer slajdu — symbol zastępczy 8">
            <a:extLst>
              <a:ext uri="{FF2B5EF4-FFF2-40B4-BE49-F238E27FC236}">
                <a16:creationId xmlns:a16="http://schemas.microsoft.com/office/drawing/2014/main" id="{F5DDBFC0-CC80-4B03-B5F5-3C57166DCA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919012" y="6356350"/>
            <a:ext cx="672354" cy="365125"/>
          </a:xfrm>
        </p:spPr>
        <p:txBody>
          <a:bodyPr rtlCol="0"/>
          <a:lstStyle>
            <a:lvl1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fld id="{E30AF5A0-43BB-4336-8627-9123B9144D80}" type="slidenum">
              <a:rPr lang="pl-PL" noProof="0" smtClean="0"/>
              <a:pPr/>
              <a:t>‹#›</a:t>
            </a:fld>
            <a:endParaRPr lang="pl-PL" noProof="0"/>
          </a:p>
        </p:txBody>
      </p:sp>
    </p:spTree>
    <p:extLst>
      <p:ext uri="{BB962C8B-B14F-4D97-AF65-F5344CB8AC3E}">
        <p14:creationId xmlns:p14="http://schemas.microsoft.com/office/powerpoint/2010/main" val="29864520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 advClick="0" advTm="3000">
        <p14:reveal/>
      </p:transition>
    </mc:Choice>
    <mc:Fallback xmlns="">
      <p:transition spd="slow" advClick="0" advTm="3000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Kolumna zawartości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Łącznik prosty 7">
            <a:extLst>
              <a:ext uri="{FF2B5EF4-FFF2-40B4-BE49-F238E27FC236}">
                <a16:creationId xmlns:a16="http://schemas.microsoft.com/office/drawing/2014/main" id="{DCC332FB-CD3F-4398-958A-CBE45129A19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800100" y="723900"/>
            <a:ext cx="10591800" cy="0"/>
          </a:xfrm>
          <a:prstGeom prst="line">
            <a:avLst/>
          </a:prstGeom>
          <a:ln w="444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ytuł 9">
            <a:extLst>
              <a:ext uri="{FF2B5EF4-FFF2-40B4-BE49-F238E27FC236}">
                <a16:creationId xmlns:a16="http://schemas.microsoft.com/office/drawing/2014/main" id="{E566CA14-5018-43EE-BB8F-E12209B2C3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0087" y="909638"/>
            <a:ext cx="10691813" cy="810192"/>
          </a:xfrm>
          <a:prstGeom prst="rect">
            <a:avLst/>
          </a:prstGeom>
        </p:spPr>
        <p:txBody>
          <a:bodyPr rtlCol="0"/>
          <a:lstStyle/>
          <a:p>
            <a:pPr rtl="0"/>
            <a:r>
              <a:rPr lang="pl-PL" noProof="0"/>
              <a:t>Kliknij, aby edytować styl</a:t>
            </a:r>
          </a:p>
        </p:txBody>
      </p:sp>
      <p:sp>
        <p:nvSpPr>
          <p:cNvPr id="14" name="Tekst — symbol zastępczy 2">
            <a:extLst>
              <a:ext uri="{FF2B5EF4-FFF2-40B4-BE49-F238E27FC236}">
                <a16:creationId xmlns:a16="http://schemas.microsoft.com/office/drawing/2014/main" id="{1A76201F-C7C2-400C-BE9B-F185A832CC24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00099" y="2005870"/>
            <a:ext cx="3390161" cy="526756"/>
          </a:xfrm>
          <a:prstGeom prst="rect">
            <a:avLst/>
          </a:prstGeom>
        </p:spPr>
        <p:txBody>
          <a:bodyPr rtlCol="0"/>
          <a:lstStyle>
            <a:lvl1pPr marL="0" indent="0">
              <a:buNone/>
              <a:defRPr b="1">
                <a:solidFill>
                  <a:schemeClr val="accent4"/>
                </a:solidFill>
                <a:latin typeface="Times New Roman" panose="02020603050405020304" pitchFamily="18" charset="0"/>
              </a:defRPr>
            </a:lvl1pPr>
          </a:lstStyle>
          <a:p>
            <a:pPr lvl="0" rtl="0"/>
            <a:r>
              <a:rPr lang="pl-PL" noProof="0"/>
              <a:t>Dodaj podtytuł w tym miejscu</a:t>
            </a:r>
          </a:p>
        </p:txBody>
      </p:sp>
      <p:sp>
        <p:nvSpPr>
          <p:cNvPr id="9" name="Zawartość — symbol zastępczy 10">
            <a:extLst>
              <a:ext uri="{FF2B5EF4-FFF2-40B4-BE49-F238E27FC236}">
                <a16:creationId xmlns:a16="http://schemas.microsoft.com/office/drawing/2014/main" id="{A742F7E8-0787-4D2C-B53F-B62C309ED6D6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800099" y="2552345"/>
            <a:ext cx="3390161" cy="3272810"/>
          </a:xfrm>
          <a:prstGeom prst="rect">
            <a:avLst/>
          </a:prstGeom>
        </p:spPr>
        <p:txBody>
          <a:bodyPr rtlCol="0">
            <a:normAutofit/>
          </a:bodyPr>
          <a:lstStyle>
            <a:lvl1pPr>
              <a:lnSpc>
                <a:spcPct val="100000"/>
              </a:lnSpc>
              <a:defRPr sz="1800">
                <a:latin typeface="Times New Roman" panose="02020603050405020304" pitchFamily="18" charset="0"/>
              </a:defRPr>
            </a:lvl1pPr>
          </a:lstStyle>
          <a:p>
            <a:pPr rtl="0"/>
            <a:r>
              <a:rPr lang="pl-PL" noProof="0"/>
              <a:t>Tutaj wstaw tekst</a:t>
            </a:r>
          </a:p>
        </p:txBody>
      </p:sp>
      <p:cxnSp>
        <p:nvCxnSpPr>
          <p:cNvPr id="10" name="Łącznik prosty 9">
            <a:extLst>
              <a:ext uri="{FF2B5EF4-FFF2-40B4-BE49-F238E27FC236}">
                <a16:creationId xmlns:a16="http://schemas.microsoft.com/office/drawing/2014/main" id="{9346E7C8-F905-4B13-8FD6-185A0418404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800100" y="6142781"/>
            <a:ext cx="105918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Stopka — symbol zastępczy 7">
            <a:extLst>
              <a:ext uri="{FF2B5EF4-FFF2-40B4-BE49-F238E27FC236}">
                <a16:creationId xmlns:a16="http://schemas.microsoft.com/office/drawing/2014/main" id="{A0E3EE3A-87F3-4F60-90D8-938E4BBC2B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15383" y="6356350"/>
            <a:ext cx="4539727" cy="365125"/>
          </a:xfrm>
        </p:spPr>
        <p:txBody>
          <a:bodyPr rtlCol="0"/>
          <a:lstStyle>
            <a:lvl1pPr>
              <a:defRPr sz="800"/>
            </a:lvl1pPr>
          </a:lstStyle>
          <a:p>
            <a:r>
              <a:rPr lang="pl-PL" dirty="0"/>
              <a:t>© Wojewódzka Stacja Sanitarno-Epidemiologiczna w Warszawie</a:t>
            </a:r>
          </a:p>
        </p:txBody>
      </p:sp>
      <p:sp>
        <p:nvSpPr>
          <p:cNvPr id="13" name="Numer slajdu — symbol zastępczy 8">
            <a:extLst>
              <a:ext uri="{FF2B5EF4-FFF2-40B4-BE49-F238E27FC236}">
                <a16:creationId xmlns:a16="http://schemas.microsoft.com/office/drawing/2014/main" id="{F5DDBFC0-CC80-4B03-B5F5-3C57166DCA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919012" y="6356350"/>
            <a:ext cx="672354" cy="365125"/>
          </a:xfrm>
        </p:spPr>
        <p:txBody>
          <a:bodyPr rtlCol="0"/>
          <a:lstStyle>
            <a:lvl1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fld id="{E30AF5A0-43BB-4336-8627-9123B9144D80}" type="slidenum">
              <a:rPr lang="pl-PL" noProof="0" smtClean="0"/>
              <a:pPr/>
              <a:t>‹#›</a:t>
            </a:fld>
            <a:endParaRPr lang="pl-PL" noProof="0"/>
          </a:p>
        </p:txBody>
      </p:sp>
      <p:sp>
        <p:nvSpPr>
          <p:cNvPr id="19" name="Symbol zastępczy obrazu 18">
            <a:extLst>
              <a:ext uri="{FF2B5EF4-FFF2-40B4-BE49-F238E27FC236}">
                <a16:creationId xmlns:a16="http://schemas.microsoft.com/office/drawing/2014/main" id="{34147101-131E-CD06-AF1A-FC0189FCB64E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4486275" y="2006600"/>
            <a:ext cx="2164461" cy="3817938"/>
          </a:xfrm>
          <a:prstGeom prst="rect">
            <a:avLst/>
          </a:prstGeom>
        </p:spPr>
        <p:txBody>
          <a:bodyPr/>
          <a:lstStyle/>
          <a:p>
            <a:endParaRPr lang="pl-PL"/>
          </a:p>
        </p:txBody>
      </p:sp>
      <p:sp>
        <p:nvSpPr>
          <p:cNvPr id="22" name="Symbol zastępczy obrazu 18">
            <a:extLst>
              <a:ext uri="{FF2B5EF4-FFF2-40B4-BE49-F238E27FC236}">
                <a16:creationId xmlns:a16="http://schemas.microsoft.com/office/drawing/2014/main" id="{B23C101E-A766-DA45-AAFB-F0E0F3B1AB21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6863715" y="2005870"/>
            <a:ext cx="2164461" cy="3817938"/>
          </a:xfrm>
          <a:prstGeom prst="rect">
            <a:avLst/>
          </a:prstGeom>
        </p:spPr>
        <p:txBody>
          <a:bodyPr/>
          <a:lstStyle/>
          <a:p>
            <a:endParaRPr lang="pl-PL"/>
          </a:p>
        </p:txBody>
      </p:sp>
      <p:sp>
        <p:nvSpPr>
          <p:cNvPr id="23" name="Symbol zastępczy obrazu 18">
            <a:extLst>
              <a:ext uri="{FF2B5EF4-FFF2-40B4-BE49-F238E27FC236}">
                <a16:creationId xmlns:a16="http://schemas.microsoft.com/office/drawing/2014/main" id="{1A303FA9-6856-1BFD-0C4A-4829C1EFFF65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9174099" y="2005870"/>
            <a:ext cx="2164461" cy="3817938"/>
          </a:xfrm>
          <a:prstGeom prst="rect">
            <a:avLst/>
          </a:prstGeom>
        </p:spPr>
        <p:txBody>
          <a:bodyPr/>
          <a:lstStyle/>
          <a:p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7349779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 advClick="0" advTm="3000">
        <p14:reveal/>
      </p:transition>
    </mc:Choice>
    <mc:Fallback xmlns="">
      <p:transition spd="slow" advClick="0" advTm="3000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Kolumna zawartości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Łącznik prosty 7">
            <a:extLst>
              <a:ext uri="{FF2B5EF4-FFF2-40B4-BE49-F238E27FC236}">
                <a16:creationId xmlns:a16="http://schemas.microsoft.com/office/drawing/2014/main" id="{DCC332FB-CD3F-4398-958A-CBE45129A19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800100" y="723900"/>
            <a:ext cx="10591800" cy="0"/>
          </a:xfrm>
          <a:prstGeom prst="line">
            <a:avLst/>
          </a:prstGeom>
          <a:ln w="444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ytuł 9">
            <a:extLst>
              <a:ext uri="{FF2B5EF4-FFF2-40B4-BE49-F238E27FC236}">
                <a16:creationId xmlns:a16="http://schemas.microsoft.com/office/drawing/2014/main" id="{E566CA14-5018-43EE-BB8F-E12209B2C3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0087" y="909638"/>
            <a:ext cx="10691813" cy="810192"/>
          </a:xfrm>
          <a:prstGeom prst="rect">
            <a:avLst/>
          </a:prstGeom>
        </p:spPr>
        <p:txBody>
          <a:bodyPr rtlCol="0"/>
          <a:lstStyle/>
          <a:p>
            <a:pPr rtl="0"/>
            <a:r>
              <a:rPr lang="pl-PL" noProof="0"/>
              <a:t>Kliknij, aby edytować styl</a:t>
            </a:r>
          </a:p>
        </p:txBody>
      </p:sp>
      <p:sp>
        <p:nvSpPr>
          <p:cNvPr id="14" name="Tekst — symbol zastępczy 2">
            <a:extLst>
              <a:ext uri="{FF2B5EF4-FFF2-40B4-BE49-F238E27FC236}">
                <a16:creationId xmlns:a16="http://schemas.microsoft.com/office/drawing/2014/main" id="{1A76201F-C7C2-400C-BE9B-F185A832CC24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00099" y="2005870"/>
            <a:ext cx="3390161" cy="526756"/>
          </a:xfrm>
          <a:prstGeom prst="rect">
            <a:avLst/>
          </a:prstGeom>
        </p:spPr>
        <p:txBody>
          <a:bodyPr rtlCol="0"/>
          <a:lstStyle>
            <a:lvl1pPr marL="0" indent="0">
              <a:buNone/>
              <a:defRPr b="1">
                <a:solidFill>
                  <a:schemeClr val="accent4"/>
                </a:solidFill>
                <a:latin typeface="Times New Roman" panose="02020603050405020304" pitchFamily="18" charset="0"/>
              </a:defRPr>
            </a:lvl1pPr>
          </a:lstStyle>
          <a:p>
            <a:pPr lvl="0" rtl="0"/>
            <a:r>
              <a:rPr lang="pl-PL" noProof="0"/>
              <a:t>Dodaj podtytuł w tym miejscu</a:t>
            </a:r>
          </a:p>
        </p:txBody>
      </p:sp>
      <p:sp>
        <p:nvSpPr>
          <p:cNvPr id="9" name="Zawartość — symbol zastępczy 10">
            <a:extLst>
              <a:ext uri="{FF2B5EF4-FFF2-40B4-BE49-F238E27FC236}">
                <a16:creationId xmlns:a16="http://schemas.microsoft.com/office/drawing/2014/main" id="{A742F7E8-0787-4D2C-B53F-B62C309ED6D6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800099" y="2552345"/>
            <a:ext cx="3390161" cy="1995279"/>
          </a:xfrm>
          <a:prstGeom prst="rect">
            <a:avLst/>
          </a:prstGeom>
        </p:spPr>
        <p:txBody>
          <a:bodyPr rtlCol="0">
            <a:normAutofit/>
          </a:bodyPr>
          <a:lstStyle>
            <a:lvl1pPr>
              <a:lnSpc>
                <a:spcPct val="100000"/>
              </a:lnSpc>
              <a:defRPr sz="1800">
                <a:latin typeface="Times New Roman" panose="02020603050405020304" pitchFamily="18" charset="0"/>
              </a:defRPr>
            </a:lvl1pPr>
          </a:lstStyle>
          <a:p>
            <a:pPr rtl="0"/>
            <a:r>
              <a:rPr lang="pl-PL" noProof="0"/>
              <a:t>Tutaj wstaw tekst</a:t>
            </a:r>
          </a:p>
        </p:txBody>
      </p:sp>
      <p:cxnSp>
        <p:nvCxnSpPr>
          <p:cNvPr id="10" name="Łącznik prosty 9">
            <a:extLst>
              <a:ext uri="{FF2B5EF4-FFF2-40B4-BE49-F238E27FC236}">
                <a16:creationId xmlns:a16="http://schemas.microsoft.com/office/drawing/2014/main" id="{9346E7C8-F905-4B13-8FD6-185A0418404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800100" y="4547624"/>
            <a:ext cx="105918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Stopka — symbol zastępczy 7">
            <a:extLst>
              <a:ext uri="{FF2B5EF4-FFF2-40B4-BE49-F238E27FC236}">
                <a16:creationId xmlns:a16="http://schemas.microsoft.com/office/drawing/2014/main" id="{A0E3EE3A-87F3-4F60-90D8-938E4BBC2B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15383" y="6356350"/>
            <a:ext cx="4539727" cy="365125"/>
          </a:xfrm>
        </p:spPr>
        <p:txBody>
          <a:bodyPr rtlCol="0"/>
          <a:lstStyle>
            <a:lvl1pPr>
              <a:defRPr sz="800"/>
            </a:lvl1pPr>
          </a:lstStyle>
          <a:p>
            <a:r>
              <a:rPr lang="pl-PL" dirty="0"/>
              <a:t>© Wojewódzka Stacja Sanitarno-Epidemiologiczna w Warszawie</a:t>
            </a:r>
          </a:p>
        </p:txBody>
      </p:sp>
      <p:sp>
        <p:nvSpPr>
          <p:cNvPr id="13" name="Numer slajdu — symbol zastępczy 8">
            <a:extLst>
              <a:ext uri="{FF2B5EF4-FFF2-40B4-BE49-F238E27FC236}">
                <a16:creationId xmlns:a16="http://schemas.microsoft.com/office/drawing/2014/main" id="{F5DDBFC0-CC80-4B03-B5F5-3C57166DCA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919012" y="6356350"/>
            <a:ext cx="672354" cy="365125"/>
          </a:xfrm>
        </p:spPr>
        <p:txBody>
          <a:bodyPr rtlCol="0"/>
          <a:lstStyle>
            <a:lvl1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fld id="{E30AF5A0-43BB-4336-8627-9123B9144D80}" type="slidenum">
              <a:rPr lang="pl-PL" noProof="0" smtClean="0"/>
              <a:pPr/>
              <a:t>‹#›</a:t>
            </a:fld>
            <a:endParaRPr lang="pl-PL" noProof="0"/>
          </a:p>
        </p:txBody>
      </p:sp>
      <p:sp>
        <p:nvSpPr>
          <p:cNvPr id="3" name="Symbol zastępczy obrazu 2">
            <a:extLst>
              <a:ext uri="{FF2B5EF4-FFF2-40B4-BE49-F238E27FC236}">
                <a16:creationId xmlns:a16="http://schemas.microsoft.com/office/drawing/2014/main" id="{243D9C1D-8115-E9C3-67BA-44C92DCA75ED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0" y="4694238"/>
            <a:ext cx="12192000" cy="2163762"/>
          </a:xfrm>
          <a:prstGeom prst="rect">
            <a:avLst/>
          </a:prstGeom>
        </p:spPr>
        <p:txBody>
          <a:bodyPr/>
          <a:lstStyle/>
          <a:p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2253611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 advClick="0" advTm="3000">
        <p14:reveal/>
      </p:transition>
    </mc:Choice>
    <mc:Fallback xmlns="">
      <p:transition spd="slow" advClick="0" advTm="3000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dsumow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8" name="Łącznik prosty 27">
            <a:extLst>
              <a:ext uri="{FF2B5EF4-FFF2-40B4-BE49-F238E27FC236}">
                <a16:creationId xmlns:a16="http://schemas.microsoft.com/office/drawing/2014/main" id="{F01BF5DB-2BF3-4196-B1CF-82B7CDCC02D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7987523" y="729692"/>
            <a:ext cx="1638300" cy="0"/>
          </a:xfrm>
          <a:prstGeom prst="line">
            <a:avLst/>
          </a:prstGeom>
          <a:ln w="444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ytuł 12">
            <a:extLst>
              <a:ext uri="{FF2B5EF4-FFF2-40B4-BE49-F238E27FC236}">
                <a16:creationId xmlns:a16="http://schemas.microsoft.com/office/drawing/2014/main" id="{168DC13D-FFC6-4CC5-B9F8-B3B0961093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87511" y="909639"/>
            <a:ext cx="3703856" cy="1290636"/>
          </a:xfrm>
          <a:prstGeom prst="rect">
            <a:avLst/>
          </a:prstGeom>
        </p:spPr>
        <p:txBody>
          <a:bodyPr rtlCol="0">
            <a:normAutofit/>
          </a:bodyPr>
          <a:lstStyle/>
          <a:p>
            <a:pPr rtl="0"/>
            <a:r>
              <a:rPr lang="pl-PL" noProof="0"/>
              <a:t>Kliknij, aby edytować styl</a:t>
            </a:r>
          </a:p>
        </p:txBody>
      </p:sp>
      <p:sp>
        <p:nvSpPr>
          <p:cNvPr id="51" name="Obraz — symbol zastępczy 37">
            <a:extLst>
              <a:ext uri="{FF2B5EF4-FFF2-40B4-BE49-F238E27FC236}">
                <a16:creationId xmlns:a16="http://schemas.microsoft.com/office/drawing/2014/main" id="{F1AD5C34-DDA9-421B-A3C2-4D014B3D3FBD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715383" y="723900"/>
            <a:ext cx="3179762" cy="2160588"/>
          </a:xfrm>
          <a:prstGeom prst="rect">
            <a:avLst/>
          </a:prstGeom>
        </p:spPr>
        <p:txBody>
          <a:bodyPr rtlCol="0"/>
          <a:lstStyle>
            <a:lvl1pPr marL="0" indent="0" algn="ctr">
              <a:buNone/>
              <a:defRPr>
                <a:latin typeface="Times New Roman" panose="02020603050405020304" pitchFamily="18" charset="0"/>
              </a:defRPr>
            </a:lvl1pPr>
          </a:lstStyle>
          <a:p>
            <a:pPr rtl="0"/>
            <a:r>
              <a:rPr lang="pl-PL" noProof="0"/>
              <a:t>Wstaw zdjęcie tutaj</a:t>
            </a:r>
          </a:p>
        </p:txBody>
      </p:sp>
      <p:sp>
        <p:nvSpPr>
          <p:cNvPr id="53" name="Obraz — symbol zastępczy 43">
            <a:extLst>
              <a:ext uri="{FF2B5EF4-FFF2-40B4-BE49-F238E27FC236}">
                <a16:creationId xmlns:a16="http://schemas.microsoft.com/office/drawing/2014/main" id="{11508423-C6F4-4605-9E6D-1ED73334D0F5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715383" y="3048000"/>
            <a:ext cx="3178175" cy="3086100"/>
          </a:xfrm>
          <a:prstGeom prst="rect">
            <a:avLst/>
          </a:prstGeom>
        </p:spPr>
        <p:txBody>
          <a:bodyPr rtlCol="0"/>
          <a:lstStyle>
            <a:lvl1pPr marL="0" indent="0" algn="ctr">
              <a:buNone/>
              <a:defRPr>
                <a:latin typeface="Times New Roman" panose="02020603050405020304" pitchFamily="18" charset="0"/>
              </a:defRPr>
            </a:lvl1pPr>
          </a:lstStyle>
          <a:p>
            <a:pPr rtl="0"/>
            <a:r>
              <a:rPr lang="pl-PL" noProof="0"/>
              <a:t>Wstaw zdjęcie tutaj</a:t>
            </a:r>
          </a:p>
        </p:txBody>
      </p:sp>
      <p:sp>
        <p:nvSpPr>
          <p:cNvPr id="57" name="Obraz — symbol zastępczy 55">
            <a:extLst>
              <a:ext uri="{FF2B5EF4-FFF2-40B4-BE49-F238E27FC236}">
                <a16:creationId xmlns:a16="http://schemas.microsoft.com/office/drawing/2014/main" id="{1692DD91-8169-4A90-9D17-8A60286225FF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4040188" y="723900"/>
            <a:ext cx="3371850" cy="3159125"/>
          </a:xfrm>
          <a:prstGeom prst="rect">
            <a:avLst/>
          </a:prstGeom>
        </p:spPr>
        <p:txBody>
          <a:bodyPr rtlCol="0"/>
          <a:lstStyle>
            <a:lvl1pPr marL="0" indent="0" algn="ctr">
              <a:buNone/>
              <a:defRPr>
                <a:latin typeface="Times New Roman" panose="02020603050405020304" pitchFamily="18" charset="0"/>
              </a:defRPr>
            </a:lvl1pPr>
          </a:lstStyle>
          <a:p>
            <a:pPr rtl="0"/>
            <a:r>
              <a:rPr lang="pl-PL" noProof="0"/>
              <a:t>Wstaw zdjęcie tutaj</a:t>
            </a:r>
          </a:p>
        </p:txBody>
      </p:sp>
      <p:sp>
        <p:nvSpPr>
          <p:cNvPr id="54" name="Obraz — symbol zastępczy 45">
            <a:extLst>
              <a:ext uri="{FF2B5EF4-FFF2-40B4-BE49-F238E27FC236}">
                <a16:creationId xmlns:a16="http://schemas.microsoft.com/office/drawing/2014/main" id="{30A5BEAE-CA80-4FFD-8DD4-5B7413AF51D2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4039608" y="4038600"/>
            <a:ext cx="3371659" cy="2095500"/>
          </a:xfrm>
          <a:prstGeom prst="rect">
            <a:avLst/>
          </a:prstGeom>
        </p:spPr>
        <p:txBody>
          <a:bodyPr rtlCol="0"/>
          <a:lstStyle>
            <a:lvl1pPr marL="0" indent="0" algn="ctr">
              <a:buNone/>
              <a:defRPr>
                <a:latin typeface="Times New Roman" panose="02020603050405020304" pitchFamily="18" charset="0"/>
              </a:defRPr>
            </a:lvl1pPr>
          </a:lstStyle>
          <a:p>
            <a:pPr rtl="0"/>
            <a:r>
              <a:rPr lang="pl-PL" noProof="0"/>
              <a:t>Wstaw zdjęcie tutaj</a:t>
            </a:r>
          </a:p>
        </p:txBody>
      </p:sp>
      <p:sp>
        <p:nvSpPr>
          <p:cNvPr id="29" name="Zawartość — symbol zastępczy 14">
            <a:extLst>
              <a:ext uri="{FF2B5EF4-FFF2-40B4-BE49-F238E27FC236}">
                <a16:creationId xmlns:a16="http://schemas.microsoft.com/office/drawing/2014/main" id="{4B2044C0-1C45-402D-BC20-0EB82BDB4F6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887510" y="2380221"/>
            <a:ext cx="3703856" cy="3866403"/>
          </a:xfrm>
          <a:prstGeom prst="rect">
            <a:avLst/>
          </a:prstGeom>
        </p:spPr>
        <p:txBody>
          <a:bodyPr rtlCol="0">
            <a:normAutofit/>
          </a:bodyPr>
          <a:lstStyle>
            <a:lvl1pPr marL="0" indent="0">
              <a:lnSpc>
                <a:spcPct val="100000"/>
              </a:lnSpc>
              <a:buNone/>
              <a:defRPr sz="1800">
                <a:latin typeface="Times New Roman" panose="02020603050405020304" pitchFamily="18" charset="0"/>
              </a:defRPr>
            </a:lvl1pPr>
          </a:lstStyle>
          <a:p>
            <a:pPr lvl="0" rtl="0"/>
            <a:r>
              <a:rPr lang="pl-PL" noProof="0"/>
              <a:t>Kliknij, aby edytować style wzorca tekstu</a:t>
            </a:r>
          </a:p>
        </p:txBody>
      </p:sp>
      <p:sp>
        <p:nvSpPr>
          <p:cNvPr id="34" name="Stopka — symbol zastępczy 7">
            <a:extLst>
              <a:ext uri="{FF2B5EF4-FFF2-40B4-BE49-F238E27FC236}">
                <a16:creationId xmlns:a16="http://schemas.microsoft.com/office/drawing/2014/main" id="{30EE29E3-4F8E-469E-9B99-E29176094D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15383" y="6356350"/>
            <a:ext cx="4539727" cy="365125"/>
          </a:xfrm>
        </p:spPr>
        <p:txBody>
          <a:bodyPr rtlCol="0"/>
          <a:lstStyle>
            <a:lvl1pPr>
              <a:defRPr/>
            </a:lvl1pPr>
          </a:lstStyle>
          <a:p>
            <a:pPr rtl="0"/>
            <a:r>
              <a:rPr lang="pl-PL" noProof="0"/>
              <a:t>TYTUŁ PREZENTACJI</a:t>
            </a:r>
          </a:p>
        </p:txBody>
      </p:sp>
      <p:sp>
        <p:nvSpPr>
          <p:cNvPr id="35" name="Data — symbol zastępczy 6">
            <a:extLst>
              <a:ext uri="{FF2B5EF4-FFF2-40B4-BE49-F238E27FC236}">
                <a16:creationId xmlns:a16="http://schemas.microsoft.com/office/drawing/2014/main" id="{58513823-D81E-4B8B-85E6-EB11EA54DF4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69448" y="6356350"/>
            <a:ext cx="2592594" cy="365125"/>
          </a:xfrm>
        </p:spPr>
        <p:txBody>
          <a:bodyPr rtlCol="0"/>
          <a:lstStyle/>
          <a:p>
            <a:pPr rtl="0"/>
            <a:r>
              <a:rPr lang="pl-PL" noProof="0"/>
              <a:t>20XX-02-11</a:t>
            </a:r>
          </a:p>
        </p:txBody>
      </p:sp>
      <p:sp>
        <p:nvSpPr>
          <p:cNvPr id="36" name="Numer slajdu — symbol zastępczy 8">
            <a:extLst>
              <a:ext uri="{FF2B5EF4-FFF2-40B4-BE49-F238E27FC236}">
                <a16:creationId xmlns:a16="http://schemas.microsoft.com/office/drawing/2014/main" id="{9D43A613-4A7D-4C9F-B407-154A1FB838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919012" y="6356350"/>
            <a:ext cx="672354" cy="365125"/>
          </a:xfrm>
        </p:spPr>
        <p:txBody>
          <a:bodyPr rtlCol="0"/>
          <a:lstStyle>
            <a:lvl1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fld id="{DE330D17-32E5-404A-9262-6A998ABC0878}" type="slidenum">
              <a:rPr lang="pl-PL" noProof="0" smtClean="0"/>
              <a:pPr/>
              <a:t>‹#›</a:t>
            </a:fld>
            <a:endParaRPr lang="pl-PL" noProof="0"/>
          </a:p>
        </p:txBody>
      </p:sp>
    </p:spTree>
    <p:extLst>
      <p:ext uri="{BB962C8B-B14F-4D97-AF65-F5344CB8AC3E}">
        <p14:creationId xmlns:p14="http://schemas.microsoft.com/office/powerpoint/2010/main" val="25227067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 advClick="0" advTm="3000">
        <p14:reveal/>
      </p:transition>
    </mc:Choice>
    <mc:Fallback xmlns="">
      <p:transition spd="slow" advClick="0" advTm="3000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amknięci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ytuł 1">
            <a:extLst>
              <a:ext uri="{FF2B5EF4-FFF2-40B4-BE49-F238E27FC236}">
                <a16:creationId xmlns:a16="http://schemas.microsoft.com/office/drawing/2014/main" id="{CA2404A1-BF4E-4858-BD1C-1BEFE71B63DE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95325" y="4296094"/>
            <a:ext cx="10782299" cy="1100621"/>
          </a:xfrm>
          <a:prstGeom prst="rect">
            <a:avLst/>
          </a:prstGeom>
        </p:spPr>
        <p:txBody>
          <a:bodyPr rtlCol="0">
            <a:norm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rtl="0"/>
            <a:r>
              <a:rPr lang="pl-PL" noProof="0"/>
              <a:t>Kliknij, aby dodać tytuł</a:t>
            </a:r>
          </a:p>
        </p:txBody>
      </p:sp>
      <p:sp>
        <p:nvSpPr>
          <p:cNvPr id="9" name="Podtytuł 2">
            <a:extLst>
              <a:ext uri="{FF2B5EF4-FFF2-40B4-BE49-F238E27FC236}">
                <a16:creationId xmlns:a16="http://schemas.microsoft.com/office/drawing/2014/main" id="{B0053544-3012-4C81-98D6-E2665A3A3F5D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95324" y="5533242"/>
            <a:ext cx="9972675" cy="543505"/>
          </a:xfrm>
          <a:prstGeom prst="rect">
            <a:avLst/>
          </a:prstGeom>
        </p:spPr>
        <p:txBody>
          <a:bodyPr rtlCol="0" anchor="t"/>
          <a:lstStyle>
            <a:lvl1pPr marL="0" indent="0">
              <a:buNone/>
              <a:defRPr sz="1800">
                <a:solidFill>
                  <a:schemeClr val="bg1"/>
                </a:solidFill>
                <a:latin typeface="Times New Roman" panose="02020603050405020304" pitchFamily="18" charset="0"/>
              </a:defRPr>
            </a:lvl1pPr>
          </a:lstStyle>
          <a:p>
            <a:pPr rtl="0"/>
            <a:r>
              <a:rPr lang="pl-PL" noProof="0"/>
              <a:t>Kliknij, aby dodać podtytuł</a:t>
            </a:r>
          </a:p>
        </p:txBody>
      </p:sp>
      <p:sp>
        <p:nvSpPr>
          <p:cNvPr id="20" name="Obraz — symbol zastępczy 16">
            <a:extLst>
              <a:ext uri="{FF2B5EF4-FFF2-40B4-BE49-F238E27FC236}">
                <a16:creationId xmlns:a16="http://schemas.microsoft.com/office/drawing/2014/main" id="{C177CBDB-952D-484B-B43B-F988558931C5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800100" y="727075"/>
            <a:ext cx="5176838" cy="3071813"/>
          </a:xfrm>
          <a:prstGeom prst="rect">
            <a:avLst/>
          </a:prstGeom>
        </p:spPr>
        <p:txBody>
          <a:bodyPr rtlCol="0"/>
          <a:lstStyle>
            <a:lvl1pPr marL="0" indent="0" algn="ctr">
              <a:buNone/>
              <a:defRPr>
                <a:solidFill>
                  <a:schemeClr val="bg1"/>
                </a:solidFill>
                <a:latin typeface="Times New Roman" panose="02020603050405020304" pitchFamily="18" charset="0"/>
              </a:defRPr>
            </a:lvl1pPr>
          </a:lstStyle>
          <a:p>
            <a:pPr rtl="0"/>
            <a:r>
              <a:rPr lang="pl-PL" noProof="0"/>
              <a:t>Wstaw zdjęcie tutaj</a:t>
            </a:r>
          </a:p>
        </p:txBody>
      </p:sp>
      <p:sp>
        <p:nvSpPr>
          <p:cNvPr id="21" name="Obraz — symbol zastępczy 18">
            <a:extLst>
              <a:ext uri="{FF2B5EF4-FFF2-40B4-BE49-F238E27FC236}">
                <a16:creationId xmlns:a16="http://schemas.microsoft.com/office/drawing/2014/main" id="{D789E88D-76E7-4745-B062-102E233A6722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6146800" y="727075"/>
            <a:ext cx="5245100" cy="3070225"/>
          </a:xfrm>
          <a:prstGeom prst="rect">
            <a:avLst/>
          </a:prstGeom>
        </p:spPr>
        <p:txBody>
          <a:bodyPr rtlCol="0"/>
          <a:lstStyle>
            <a:lvl1pPr marL="0" indent="0" algn="ctr">
              <a:buNone/>
              <a:defRPr>
                <a:solidFill>
                  <a:schemeClr val="bg1"/>
                </a:solidFill>
                <a:latin typeface="Times New Roman" panose="02020603050405020304" pitchFamily="18" charset="0"/>
              </a:defRPr>
            </a:lvl1pPr>
          </a:lstStyle>
          <a:p>
            <a:pPr rtl="0"/>
            <a:r>
              <a:rPr lang="pl-PL" noProof="0"/>
              <a:t>Wstaw zdjęcie tutaj</a:t>
            </a:r>
          </a:p>
        </p:txBody>
      </p:sp>
      <p:cxnSp>
        <p:nvCxnSpPr>
          <p:cNvPr id="12" name="Łącznik prosty 11">
            <a:extLst>
              <a:ext uri="{FF2B5EF4-FFF2-40B4-BE49-F238E27FC236}">
                <a16:creationId xmlns:a16="http://schemas.microsoft.com/office/drawing/2014/main" id="{433A5CE3-0C01-4DBF-926A-2F9BFD0432A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800100" y="4144434"/>
            <a:ext cx="10629900" cy="0"/>
          </a:xfrm>
          <a:prstGeom prst="line">
            <a:avLst/>
          </a:prstGeom>
          <a:ln w="444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Stopka — symbol zastępczy 11">
            <a:extLst>
              <a:ext uri="{FF2B5EF4-FFF2-40B4-BE49-F238E27FC236}">
                <a16:creationId xmlns:a16="http://schemas.microsoft.com/office/drawing/2014/main" id="{083D82F8-F43B-4D01-891B-F77BC6F6F8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15383" y="6356350"/>
            <a:ext cx="4539727" cy="365125"/>
          </a:xfrm>
        </p:spPr>
        <p:txBody>
          <a:bodyPr rtlCol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rtl="0"/>
            <a:r>
              <a:rPr lang="pl-PL" noProof="0"/>
              <a:t>TYTUŁ PREZENTACJI</a:t>
            </a:r>
          </a:p>
        </p:txBody>
      </p:sp>
      <p:sp>
        <p:nvSpPr>
          <p:cNvPr id="14" name="Data — symbol zastępczy 6">
            <a:extLst>
              <a:ext uri="{FF2B5EF4-FFF2-40B4-BE49-F238E27FC236}">
                <a16:creationId xmlns:a16="http://schemas.microsoft.com/office/drawing/2014/main" id="{B8CBC856-A31F-40C2-B7EA-91B860D3066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69448" y="6356350"/>
            <a:ext cx="2592594" cy="365125"/>
          </a:xfrm>
        </p:spPr>
        <p:txBody>
          <a:bodyPr rtlCol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rtl="0"/>
            <a:r>
              <a:rPr lang="pl-PL" noProof="0"/>
              <a:t>20XX-02-11</a:t>
            </a:r>
          </a:p>
        </p:txBody>
      </p:sp>
      <p:sp>
        <p:nvSpPr>
          <p:cNvPr id="15" name="Numer slajdu — symbol zastępczy 10">
            <a:extLst>
              <a:ext uri="{FF2B5EF4-FFF2-40B4-BE49-F238E27FC236}">
                <a16:creationId xmlns:a16="http://schemas.microsoft.com/office/drawing/2014/main" id="{966FFB51-C55B-469E-B3C6-1A6369920B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919012" y="6356350"/>
            <a:ext cx="672354" cy="365125"/>
          </a:xfrm>
        </p:spPr>
        <p:txBody>
          <a:bodyPr rtlCol="0"/>
          <a:lstStyle>
            <a:lvl1pPr>
              <a:defRPr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fld id="{A53D7EE4-1EDB-42FD-B6B7-A82C9F31F0F4}" type="slidenum">
              <a:rPr lang="pl-PL" noProof="0" smtClean="0"/>
              <a:pPr/>
              <a:t>‹#›</a:t>
            </a:fld>
            <a:endParaRPr lang="pl-PL" noProof="0"/>
          </a:p>
        </p:txBody>
      </p:sp>
    </p:spTree>
    <p:extLst>
      <p:ext uri="{BB962C8B-B14F-4D97-AF65-F5344CB8AC3E}">
        <p14:creationId xmlns:p14="http://schemas.microsoft.com/office/powerpoint/2010/main" val="33709773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 advClick="0" advTm="3000">
        <p14:reveal/>
      </p:transition>
    </mc:Choice>
    <mc:Fallback xmlns="">
      <p:transition spd="slow" advClick="0" advTm="3000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lan spotkan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ytuł 1">
            <a:extLst>
              <a:ext uri="{FF2B5EF4-FFF2-40B4-BE49-F238E27FC236}">
                <a16:creationId xmlns:a16="http://schemas.microsoft.com/office/drawing/2014/main" id="{8695A76E-1EF3-4F47-9E87-6FCAB7D5DF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04846" y="860615"/>
            <a:ext cx="5922279" cy="1272986"/>
          </a:xfrm>
          <a:prstGeom prst="rect">
            <a:avLst/>
          </a:prstGeom>
        </p:spPr>
        <p:txBody>
          <a:bodyPr rtlCol="0">
            <a:normAutofit/>
          </a:bodyPr>
          <a:lstStyle/>
          <a:p>
            <a:pPr rtl="0"/>
            <a:r>
              <a:rPr lang="pl-PL" sz="4000" noProof="0"/>
              <a:t>Kliknij, aby edytować styl</a:t>
            </a:r>
          </a:p>
        </p:txBody>
      </p:sp>
      <p:sp>
        <p:nvSpPr>
          <p:cNvPr id="18" name="Obraz — symbol zastępczy 16">
            <a:extLst>
              <a:ext uri="{FF2B5EF4-FFF2-40B4-BE49-F238E27FC236}">
                <a16:creationId xmlns:a16="http://schemas.microsoft.com/office/drawing/2014/main" id="{EAD023B5-9ABC-4D4A-A1AD-D4D83D662192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-1" y="1"/>
            <a:ext cx="4876799" cy="6858000"/>
          </a:xfrm>
          <a:prstGeom prst="rect">
            <a:avLst/>
          </a:prstGeom>
        </p:spPr>
        <p:txBody>
          <a:bodyPr rtlCol="0"/>
          <a:lstStyle>
            <a:lvl1pPr marL="0" indent="0" algn="ctr">
              <a:buNone/>
              <a:defRPr>
                <a:latin typeface="Times New Roman" panose="02020603050405020304" pitchFamily="18" charset="0"/>
              </a:defRPr>
            </a:lvl1pPr>
          </a:lstStyle>
          <a:p>
            <a:pPr rtl="0"/>
            <a:r>
              <a:rPr lang="pl-PL" noProof="0"/>
              <a:t>Wstaw zdjęcie tutaj</a:t>
            </a:r>
          </a:p>
        </p:txBody>
      </p:sp>
      <p:cxnSp>
        <p:nvCxnSpPr>
          <p:cNvPr id="10" name="Łącznik prosty 9">
            <a:extLst>
              <a:ext uri="{FF2B5EF4-FFF2-40B4-BE49-F238E27FC236}">
                <a16:creationId xmlns:a16="http://schemas.microsoft.com/office/drawing/2014/main" id="{C0AFB647-646C-4130-9EF5-C19C686B184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5715000" y="738013"/>
            <a:ext cx="5676900" cy="0"/>
          </a:xfrm>
          <a:prstGeom prst="line">
            <a:avLst/>
          </a:prstGeom>
          <a:ln w="444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Zawartość — symbol zastępczy 2">
            <a:extLst>
              <a:ext uri="{FF2B5EF4-FFF2-40B4-BE49-F238E27FC236}">
                <a16:creationId xmlns:a16="http://schemas.microsoft.com/office/drawing/2014/main" id="{A09D5546-AD01-4B29-B174-EDA7105100B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66943" y="2133600"/>
            <a:ext cx="6005933" cy="3774464"/>
          </a:xfrm>
          <a:prstGeom prst="rect">
            <a:avLst/>
          </a:prstGeom>
        </p:spPr>
        <p:txBody>
          <a:bodyPr rtlCol="0">
            <a:normAutofit/>
          </a:bodyPr>
          <a:lstStyle>
            <a:lvl1pPr marL="0" indent="0">
              <a:lnSpc>
                <a:spcPct val="100000"/>
              </a:lnSpc>
              <a:buNone/>
              <a:defRPr sz="1800">
                <a:latin typeface="Times New Roman" panose="02020603050405020304" pitchFamily="18" charset="0"/>
              </a:defRPr>
            </a:lvl1pPr>
          </a:lstStyle>
          <a:p>
            <a:pPr lvl="0" rtl="0"/>
            <a:r>
              <a:rPr lang="pl-PL" noProof="0"/>
              <a:t>Kliknij, aby edytować style wzorca tekstu</a:t>
            </a:r>
          </a:p>
        </p:txBody>
      </p:sp>
      <p:cxnSp>
        <p:nvCxnSpPr>
          <p:cNvPr id="12" name="Łącznik prosty 11">
            <a:extLst>
              <a:ext uri="{FF2B5EF4-FFF2-40B4-BE49-F238E27FC236}">
                <a16:creationId xmlns:a16="http://schemas.microsoft.com/office/drawing/2014/main" id="{5C0A0972-FD9A-4E9D-A0A3-BD0AF8C7B74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5715000" y="6134100"/>
            <a:ext cx="56769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Stopka — symbol zastępczy 4">
            <a:extLst>
              <a:ext uri="{FF2B5EF4-FFF2-40B4-BE49-F238E27FC236}">
                <a16:creationId xmlns:a16="http://schemas.microsoft.com/office/drawing/2014/main" id="{F3B2F557-7BE5-4154-A82F-928EE54A58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15383" y="6356350"/>
            <a:ext cx="4539727" cy="365125"/>
          </a:xfrm>
          <a:prstGeom prst="rect">
            <a:avLst/>
          </a:prstGeom>
        </p:spPr>
        <p:txBody>
          <a:bodyPr rtlCol="0"/>
          <a:lstStyle>
            <a:lvl1pPr>
              <a:defRPr>
                <a:solidFill>
                  <a:schemeClr val="bg1"/>
                </a:solidFill>
                <a:effectLst/>
              </a:defRPr>
            </a:lvl1pPr>
          </a:lstStyle>
          <a:p>
            <a:pPr rtl="0"/>
            <a:r>
              <a:rPr lang="pl-PL" noProof="0"/>
              <a:t>TYTUŁ PREZENTACJI</a:t>
            </a:r>
          </a:p>
        </p:txBody>
      </p:sp>
      <p:sp>
        <p:nvSpPr>
          <p:cNvPr id="14" name="Data — symbol zastępczy 3">
            <a:extLst>
              <a:ext uri="{FF2B5EF4-FFF2-40B4-BE49-F238E27FC236}">
                <a16:creationId xmlns:a16="http://schemas.microsoft.com/office/drawing/2014/main" id="{DE54A7E3-1026-464C-BB67-2D7F714067E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69448" y="6356350"/>
            <a:ext cx="2592594" cy="365125"/>
          </a:xfrm>
          <a:prstGeom prst="rect">
            <a:avLst/>
          </a:prstGeom>
        </p:spPr>
        <p:txBody>
          <a:bodyPr rtlCol="0"/>
          <a:lstStyle/>
          <a:p>
            <a:pPr rtl="0"/>
            <a:r>
              <a:rPr lang="pl-PL" noProof="0"/>
              <a:t>20XX-02-11</a:t>
            </a:r>
          </a:p>
        </p:txBody>
      </p:sp>
      <p:sp>
        <p:nvSpPr>
          <p:cNvPr id="15" name="Numer slajdu — symbol zastępczy 5">
            <a:extLst>
              <a:ext uri="{FF2B5EF4-FFF2-40B4-BE49-F238E27FC236}">
                <a16:creationId xmlns:a16="http://schemas.microsoft.com/office/drawing/2014/main" id="{F1723F54-B646-4D12-AEA1-08269C2547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919012" y="6356350"/>
            <a:ext cx="672354" cy="365125"/>
          </a:xfrm>
          <a:prstGeom prst="rect">
            <a:avLst/>
          </a:prstGeom>
        </p:spPr>
        <p:txBody>
          <a:bodyPr rtlCol="0"/>
          <a:lstStyle>
            <a:lvl1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fld id="{E30AF5A0-43BB-4336-8627-9123B9144D80}" type="slidenum">
              <a:rPr lang="pl-PL" noProof="0" smtClean="0"/>
              <a:pPr/>
              <a:t>‹#›</a:t>
            </a:fld>
            <a:endParaRPr lang="pl-PL" noProof="0"/>
          </a:p>
        </p:txBody>
      </p:sp>
    </p:spTree>
    <p:extLst>
      <p:ext uri="{BB962C8B-B14F-4D97-AF65-F5344CB8AC3E}">
        <p14:creationId xmlns:p14="http://schemas.microsoft.com/office/powerpoint/2010/main" val="31346485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 advClick="0" advTm="3000">
        <p14:reveal/>
      </p:transition>
    </mc:Choice>
    <mc:Fallback xmlns="">
      <p:transition spd="slow" advClick="0" advTm="3000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stę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ytuł 9">
            <a:extLst>
              <a:ext uri="{FF2B5EF4-FFF2-40B4-BE49-F238E27FC236}">
                <a16:creationId xmlns:a16="http://schemas.microsoft.com/office/drawing/2014/main" id="{C8837BA0-445B-4D04-ADA9-C65084B15F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0099" y="904730"/>
            <a:ext cx="4152900" cy="1652590"/>
          </a:xfrm>
          <a:prstGeom prst="rect">
            <a:avLst/>
          </a:prstGeom>
        </p:spPr>
        <p:txBody>
          <a:bodyPr rtlCol="0">
            <a:normAutofit/>
          </a:bodyPr>
          <a:lstStyle/>
          <a:p>
            <a:pPr rtl="0"/>
            <a:r>
              <a:rPr lang="pl-PL" noProof="0"/>
              <a:t>Kliknij, aby edytować styl</a:t>
            </a:r>
          </a:p>
        </p:txBody>
      </p:sp>
      <p:sp>
        <p:nvSpPr>
          <p:cNvPr id="10" name="Zawartość — symbol zastępczy 10">
            <a:extLst>
              <a:ext uri="{FF2B5EF4-FFF2-40B4-BE49-F238E27FC236}">
                <a16:creationId xmlns:a16="http://schemas.microsoft.com/office/drawing/2014/main" id="{0CFA4CCF-323F-4998-B6BF-56207329CDA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33975" y="952368"/>
            <a:ext cx="6257926" cy="1773893"/>
          </a:xfrm>
          <a:prstGeom prst="rect">
            <a:avLst/>
          </a:prstGeom>
        </p:spPr>
        <p:txBody>
          <a:bodyPr rtlCol="0">
            <a:normAutofit/>
          </a:bodyPr>
          <a:lstStyle>
            <a:lvl1pPr marL="0" indent="0">
              <a:lnSpc>
                <a:spcPct val="100000"/>
              </a:lnSpc>
              <a:buNone/>
              <a:defRPr sz="1800">
                <a:latin typeface="Times New Roman" panose="02020603050405020304" pitchFamily="18" charset="0"/>
              </a:defRPr>
            </a:lvl1pPr>
          </a:lstStyle>
          <a:p>
            <a:pPr lvl="0" rtl="0"/>
            <a:r>
              <a:rPr lang="pl-PL" noProof="0"/>
              <a:t>Kliknij, aby edytować style wzorca tekstu</a:t>
            </a:r>
          </a:p>
        </p:txBody>
      </p:sp>
      <p:cxnSp>
        <p:nvCxnSpPr>
          <p:cNvPr id="13" name="Łącznik prosty 12">
            <a:extLst>
              <a:ext uri="{FF2B5EF4-FFF2-40B4-BE49-F238E27FC236}">
                <a16:creationId xmlns:a16="http://schemas.microsoft.com/office/drawing/2014/main" id="{DFFFF70A-3EED-4002-B2F8-FB8301C80C7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800100" y="6142781"/>
            <a:ext cx="105918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Obraz — symbol zastępczy 17">
            <a:extLst>
              <a:ext uri="{FF2B5EF4-FFF2-40B4-BE49-F238E27FC236}">
                <a16:creationId xmlns:a16="http://schemas.microsoft.com/office/drawing/2014/main" id="{DD78C1EE-0224-4362-B796-4CC7B06992BD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800099" y="3048000"/>
            <a:ext cx="5133990" cy="2737531"/>
          </a:xfrm>
          <a:prstGeom prst="rect">
            <a:avLst/>
          </a:prstGeom>
        </p:spPr>
        <p:txBody>
          <a:bodyPr rtlCol="0"/>
          <a:lstStyle>
            <a:lvl1pPr marL="0" indent="0" algn="ctr">
              <a:buNone/>
              <a:defRPr>
                <a:latin typeface="Times New Roman" panose="02020603050405020304" pitchFamily="18" charset="0"/>
              </a:defRPr>
            </a:lvl1pPr>
          </a:lstStyle>
          <a:p>
            <a:pPr rtl="0"/>
            <a:r>
              <a:rPr lang="pl-PL" noProof="0"/>
              <a:t>Wstaw zdjęcie tutaj</a:t>
            </a:r>
          </a:p>
        </p:txBody>
      </p:sp>
      <p:sp>
        <p:nvSpPr>
          <p:cNvPr id="21" name="Obraz — symbol zastępczy 17">
            <a:extLst>
              <a:ext uri="{FF2B5EF4-FFF2-40B4-BE49-F238E27FC236}">
                <a16:creationId xmlns:a16="http://schemas.microsoft.com/office/drawing/2014/main" id="{2C1748F4-2D05-4407-8CB0-D854F9602DA3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6209621" y="3048000"/>
            <a:ext cx="5182278" cy="2737531"/>
          </a:xfrm>
          <a:prstGeom prst="rect">
            <a:avLst/>
          </a:prstGeom>
        </p:spPr>
        <p:txBody>
          <a:bodyPr rtlCol="0"/>
          <a:lstStyle>
            <a:lvl1pPr marL="0" indent="0" algn="ctr">
              <a:buNone/>
              <a:defRPr>
                <a:latin typeface="Times New Roman" panose="02020603050405020304" pitchFamily="18" charset="0"/>
              </a:defRPr>
            </a:lvl1pPr>
          </a:lstStyle>
          <a:p>
            <a:pPr rtl="0"/>
            <a:r>
              <a:rPr lang="pl-PL" noProof="0"/>
              <a:t>Wstaw zdjęcie tutaj</a:t>
            </a:r>
          </a:p>
        </p:txBody>
      </p:sp>
      <p:sp>
        <p:nvSpPr>
          <p:cNvPr id="14" name="Stopka — symbol zastępczy 7">
            <a:extLst>
              <a:ext uri="{FF2B5EF4-FFF2-40B4-BE49-F238E27FC236}">
                <a16:creationId xmlns:a16="http://schemas.microsoft.com/office/drawing/2014/main" id="{59837BA4-E3C3-4F0D-A113-75128BC03E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15383" y="6356350"/>
            <a:ext cx="4539727" cy="365125"/>
          </a:xfrm>
          <a:prstGeom prst="rect">
            <a:avLst/>
          </a:prstGeom>
        </p:spPr>
        <p:txBody>
          <a:bodyPr rtlCol="0"/>
          <a:lstStyle>
            <a:lvl1pPr>
              <a:defRPr/>
            </a:lvl1pPr>
          </a:lstStyle>
          <a:p>
            <a:pPr rtl="0"/>
            <a:r>
              <a:rPr lang="pl-PL" noProof="0"/>
              <a:t>TYTUŁ PREZENTACJI</a:t>
            </a:r>
          </a:p>
        </p:txBody>
      </p:sp>
      <p:sp>
        <p:nvSpPr>
          <p:cNvPr id="15" name="Data — symbol zastępczy 1">
            <a:extLst>
              <a:ext uri="{FF2B5EF4-FFF2-40B4-BE49-F238E27FC236}">
                <a16:creationId xmlns:a16="http://schemas.microsoft.com/office/drawing/2014/main" id="{5DA65157-50C9-4A85-912D-6DC9A606192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69448" y="6356350"/>
            <a:ext cx="2592594" cy="365125"/>
          </a:xfrm>
          <a:prstGeom prst="rect">
            <a:avLst/>
          </a:prstGeom>
        </p:spPr>
        <p:txBody>
          <a:bodyPr rtlCol="0"/>
          <a:lstStyle/>
          <a:p>
            <a:pPr rtl="0"/>
            <a:r>
              <a:rPr lang="pl-PL" noProof="0"/>
              <a:t>20XX-02-11</a:t>
            </a:r>
          </a:p>
        </p:txBody>
      </p:sp>
      <p:sp>
        <p:nvSpPr>
          <p:cNvPr id="16" name="Numer slajdu — symbol zastępczy 6">
            <a:extLst>
              <a:ext uri="{FF2B5EF4-FFF2-40B4-BE49-F238E27FC236}">
                <a16:creationId xmlns:a16="http://schemas.microsoft.com/office/drawing/2014/main" id="{9DE415B0-F0C3-4971-8C76-0D54D6407C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919012" y="6356350"/>
            <a:ext cx="672354" cy="365125"/>
          </a:xfrm>
          <a:prstGeom prst="rect">
            <a:avLst/>
          </a:prstGeom>
        </p:spPr>
        <p:txBody>
          <a:bodyPr rtlCol="0"/>
          <a:lstStyle>
            <a:lvl1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fld id="{A53D7EE4-1EDB-42FD-B6B7-A82C9F31F0F4}" type="slidenum">
              <a:rPr lang="pl-PL" noProof="0" smtClean="0"/>
              <a:pPr/>
              <a:t>‹#›</a:t>
            </a:fld>
            <a:endParaRPr lang="pl-PL" noProof="0"/>
          </a:p>
        </p:txBody>
      </p:sp>
    </p:spTree>
    <p:extLst>
      <p:ext uri="{BB962C8B-B14F-4D97-AF65-F5344CB8AC3E}">
        <p14:creationId xmlns:p14="http://schemas.microsoft.com/office/powerpoint/2010/main" val="12512096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 advClick="0" advTm="3000">
        <p14:reveal/>
      </p:transition>
    </mc:Choice>
    <mc:Fallback xmlns="">
      <p:transition spd="slow" advClick="0" advTm="3000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dział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ytuł 10">
            <a:extLst>
              <a:ext uri="{FF2B5EF4-FFF2-40B4-BE49-F238E27FC236}">
                <a16:creationId xmlns:a16="http://schemas.microsoft.com/office/drawing/2014/main" id="{6DC3399C-8B0E-4D7D-A955-FB1F37CF367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84643" y="871758"/>
            <a:ext cx="5227171" cy="3871143"/>
          </a:xfrm>
          <a:prstGeom prst="rect">
            <a:avLst/>
          </a:prstGeom>
        </p:spPr>
        <p:txBody>
          <a:bodyPr rtlCol="0"/>
          <a:lstStyle/>
          <a:p>
            <a:pPr rtl="0"/>
            <a:r>
              <a:rPr lang="pl-PL" noProof="0"/>
              <a:t>Kliknij, aby edytować styl</a:t>
            </a:r>
          </a:p>
        </p:txBody>
      </p:sp>
      <p:sp>
        <p:nvSpPr>
          <p:cNvPr id="21" name="Podtytuł 11">
            <a:extLst>
              <a:ext uri="{FF2B5EF4-FFF2-40B4-BE49-F238E27FC236}">
                <a16:creationId xmlns:a16="http://schemas.microsoft.com/office/drawing/2014/main" id="{13C3C1EB-2C5B-4710-893A-9DD6284D5CB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95325" y="4785543"/>
            <a:ext cx="4857857" cy="1005657"/>
          </a:xfrm>
          <a:prstGeom prst="rect">
            <a:avLst/>
          </a:prstGeom>
        </p:spPr>
        <p:txBody>
          <a:bodyPr rtlCol="0"/>
          <a:lstStyle>
            <a:lvl1pPr marL="0" indent="0">
              <a:buNone/>
              <a:defRPr sz="1800">
                <a:latin typeface="Times New Roman" panose="02020603050405020304" pitchFamily="18" charset="0"/>
              </a:defRPr>
            </a:lvl1pPr>
          </a:lstStyle>
          <a:p>
            <a:pPr rtl="0"/>
            <a:r>
              <a:rPr lang="pl-PL" noProof="0"/>
              <a:t>Kliknij, aby edytować styl wzorca podtytułu</a:t>
            </a:r>
          </a:p>
        </p:txBody>
      </p:sp>
      <p:sp>
        <p:nvSpPr>
          <p:cNvPr id="30" name="Obraz — symbol zastępczy 28">
            <a:extLst>
              <a:ext uri="{FF2B5EF4-FFF2-40B4-BE49-F238E27FC236}">
                <a16:creationId xmlns:a16="http://schemas.microsoft.com/office/drawing/2014/main" id="{E335E712-C7FD-4BAC-B89C-58AF6594A4E7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6515100" y="0"/>
            <a:ext cx="5676900" cy="6858000"/>
          </a:xfrm>
          <a:prstGeom prst="rect">
            <a:avLst/>
          </a:prstGeom>
        </p:spPr>
        <p:txBody>
          <a:bodyPr rtlCol="0"/>
          <a:lstStyle>
            <a:lvl1pPr marL="0" indent="0" algn="ctr">
              <a:buNone/>
              <a:defRPr>
                <a:latin typeface="Times New Roman" panose="02020603050405020304" pitchFamily="18" charset="0"/>
              </a:defRPr>
            </a:lvl1pPr>
          </a:lstStyle>
          <a:p>
            <a:pPr rtl="0"/>
            <a:r>
              <a:rPr lang="pl-PL" noProof="0"/>
              <a:t>Wstaw zdjęcie tutaj</a:t>
            </a:r>
          </a:p>
        </p:txBody>
      </p:sp>
      <p:cxnSp>
        <p:nvCxnSpPr>
          <p:cNvPr id="22" name="Łącznik prosty 21">
            <a:extLst>
              <a:ext uri="{FF2B5EF4-FFF2-40B4-BE49-F238E27FC236}">
                <a16:creationId xmlns:a16="http://schemas.microsoft.com/office/drawing/2014/main" id="{51E8A8BA-B48F-4CEA-A820-8955D55D05D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800100" y="723900"/>
            <a:ext cx="4914900" cy="0"/>
          </a:xfrm>
          <a:prstGeom prst="line">
            <a:avLst/>
          </a:prstGeom>
          <a:ln w="444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Łącznik prosty 22">
            <a:extLst>
              <a:ext uri="{FF2B5EF4-FFF2-40B4-BE49-F238E27FC236}">
                <a16:creationId xmlns:a16="http://schemas.microsoft.com/office/drawing/2014/main" id="{D894FBB1-EC2B-4CAB-AE4E-A7A156244F2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800100" y="6134100"/>
            <a:ext cx="49149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635550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 advClick="0" advTm="3000">
        <p14:reveal/>
      </p:transition>
    </mc:Choice>
    <mc:Fallback xmlns="">
      <p:transition spd="slow" advClick="0" advTm="3000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Podział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ytuł 10">
            <a:extLst>
              <a:ext uri="{FF2B5EF4-FFF2-40B4-BE49-F238E27FC236}">
                <a16:creationId xmlns:a16="http://schemas.microsoft.com/office/drawing/2014/main" id="{6DC3399C-8B0E-4D7D-A955-FB1F37CF367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84643" y="871759"/>
            <a:ext cx="5227171" cy="1453842"/>
          </a:xfrm>
          <a:prstGeom prst="rect">
            <a:avLst/>
          </a:prstGeom>
        </p:spPr>
        <p:txBody>
          <a:bodyPr rtlCol="0"/>
          <a:lstStyle/>
          <a:p>
            <a:pPr rtl="0"/>
            <a:r>
              <a:rPr lang="pl-PL" noProof="0"/>
              <a:t>Kliknij, aby edytować styl</a:t>
            </a:r>
          </a:p>
        </p:txBody>
      </p:sp>
      <p:sp>
        <p:nvSpPr>
          <p:cNvPr id="21" name="Podtytuł 11">
            <a:extLst>
              <a:ext uri="{FF2B5EF4-FFF2-40B4-BE49-F238E27FC236}">
                <a16:creationId xmlns:a16="http://schemas.microsoft.com/office/drawing/2014/main" id="{13C3C1EB-2C5B-4710-893A-9DD6284D5CB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312000" y="2473459"/>
            <a:ext cx="3074400" cy="1005657"/>
          </a:xfrm>
          <a:prstGeom prst="rect">
            <a:avLst/>
          </a:prstGeom>
        </p:spPr>
        <p:txBody>
          <a:bodyPr rtlCol="0"/>
          <a:lstStyle>
            <a:lvl1pPr marL="0" indent="0">
              <a:buNone/>
              <a:defRPr sz="1800">
                <a:latin typeface="Times New Roman" panose="02020603050405020304" pitchFamily="18" charset="0"/>
              </a:defRPr>
            </a:lvl1pPr>
          </a:lstStyle>
          <a:p>
            <a:pPr rtl="0"/>
            <a:r>
              <a:rPr lang="pl-PL" noProof="0"/>
              <a:t>Kliknij, aby edytować styl wzorca podtytułu</a:t>
            </a:r>
          </a:p>
        </p:txBody>
      </p:sp>
      <p:sp>
        <p:nvSpPr>
          <p:cNvPr id="30" name="Obraz — symbol zastępczy 28">
            <a:extLst>
              <a:ext uri="{FF2B5EF4-FFF2-40B4-BE49-F238E27FC236}">
                <a16:creationId xmlns:a16="http://schemas.microsoft.com/office/drawing/2014/main" id="{E335E712-C7FD-4BAC-B89C-58AF6594A4E7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6515100" y="0"/>
            <a:ext cx="5676900" cy="6858000"/>
          </a:xfrm>
          <a:prstGeom prst="rect">
            <a:avLst/>
          </a:prstGeom>
        </p:spPr>
        <p:txBody>
          <a:bodyPr rtlCol="0"/>
          <a:lstStyle>
            <a:lvl1pPr marL="0" indent="0" algn="ctr">
              <a:buNone/>
              <a:defRPr>
                <a:latin typeface="Times New Roman" panose="02020603050405020304" pitchFamily="18" charset="0"/>
              </a:defRPr>
            </a:lvl1pPr>
          </a:lstStyle>
          <a:p>
            <a:pPr rtl="0"/>
            <a:r>
              <a:rPr lang="pl-PL" noProof="0"/>
              <a:t>Wstaw zdjęcie tutaj</a:t>
            </a:r>
          </a:p>
        </p:txBody>
      </p:sp>
      <p:cxnSp>
        <p:nvCxnSpPr>
          <p:cNvPr id="22" name="Łącznik prosty 21">
            <a:extLst>
              <a:ext uri="{FF2B5EF4-FFF2-40B4-BE49-F238E27FC236}">
                <a16:creationId xmlns:a16="http://schemas.microsoft.com/office/drawing/2014/main" id="{51E8A8BA-B48F-4CEA-A820-8955D55D05D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800100" y="723900"/>
            <a:ext cx="4914900" cy="0"/>
          </a:xfrm>
          <a:prstGeom prst="line">
            <a:avLst/>
          </a:prstGeom>
          <a:ln w="444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Łącznik prosty 22">
            <a:extLst>
              <a:ext uri="{FF2B5EF4-FFF2-40B4-BE49-F238E27FC236}">
                <a16:creationId xmlns:a16="http://schemas.microsoft.com/office/drawing/2014/main" id="{D894FBB1-EC2B-4CAB-AE4E-A7A156244F2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800100" y="6134100"/>
            <a:ext cx="49149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Symbol zastępczy obrazu 2">
            <a:extLst>
              <a:ext uri="{FF2B5EF4-FFF2-40B4-BE49-F238E27FC236}">
                <a16:creationId xmlns:a16="http://schemas.microsoft.com/office/drawing/2014/main" id="{AE155763-D725-1A62-EF45-8DDB0AE2EFDB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84213" y="3657600"/>
            <a:ext cx="2232025" cy="2328863"/>
          </a:xfrm>
          <a:prstGeom prst="rect">
            <a:avLst/>
          </a:prstGeom>
        </p:spPr>
        <p:txBody>
          <a:bodyPr/>
          <a:lstStyle/>
          <a:p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0597624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 advClick="0" advTm="3000">
        <p14:reveal/>
      </p:transition>
    </mc:Choice>
    <mc:Fallback xmlns="">
      <p:transition spd="slow" advClick="0" advTm="3000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yk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ytuł 2">
            <a:extLst>
              <a:ext uri="{FF2B5EF4-FFF2-40B4-BE49-F238E27FC236}">
                <a16:creationId xmlns:a16="http://schemas.microsoft.com/office/drawing/2014/main" id="{9D49AB0A-D330-4415-9B9C-C769A852DF2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95325" y="888999"/>
            <a:ext cx="10798176" cy="1051914"/>
          </a:xfrm>
          <a:prstGeom prst="rect">
            <a:avLst/>
          </a:prstGeom>
        </p:spPr>
        <p:txBody>
          <a:bodyPr rtlCol="0"/>
          <a:lstStyle>
            <a:lvl1pPr algn="r">
              <a:defRPr/>
            </a:lvl1pPr>
          </a:lstStyle>
          <a:p>
            <a:pPr rtl="0"/>
            <a:r>
              <a:rPr lang="pl-PL" noProof="0"/>
              <a:t>KLIKNIJ, ABY DODAĆ TYTUŁ</a:t>
            </a:r>
          </a:p>
        </p:txBody>
      </p:sp>
      <p:cxnSp>
        <p:nvCxnSpPr>
          <p:cNvPr id="18" name="Łącznik prosty 17">
            <a:extLst>
              <a:ext uri="{FF2B5EF4-FFF2-40B4-BE49-F238E27FC236}">
                <a16:creationId xmlns:a16="http://schemas.microsoft.com/office/drawing/2014/main" id="{37EFB8CD-537B-4E5E-8F93-82EED2C8412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9751536" y="723900"/>
            <a:ext cx="1638300" cy="0"/>
          </a:xfrm>
          <a:prstGeom prst="line">
            <a:avLst/>
          </a:prstGeom>
          <a:ln w="444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Zawartość — symbol zastępczy 2">
            <a:extLst>
              <a:ext uri="{FF2B5EF4-FFF2-40B4-BE49-F238E27FC236}">
                <a16:creationId xmlns:a16="http://schemas.microsoft.com/office/drawing/2014/main" id="{D20CA687-1C2C-48EE-99B9-EC8CF30289F1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1335088" y="1995488"/>
            <a:ext cx="9521825" cy="4051300"/>
          </a:xfrm>
          <a:prstGeom prst="rect">
            <a:avLst/>
          </a:prstGeom>
        </p:spPr>
        <p:txBody>
          <a:bodyPr rtlCol="0"/>
          <a:lstStyle>
            <a:lvl1pPr marL="0" indent="0">
              <a:buNone/>
              <a:defRPr>
                <a:latin typeface="Times New Roman" panose="02020603050405020304" pitchFamily="18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 rtl="0"/>
            <a:r>
              <a:rPr lang="pl-PL" noProof="0"/>
              <a:t>Kliknij, aby dodać zawartość</a:t>
            </a:r>
          </a:p>
        </p:txBody>
      </p:sp>
      <p:sp>
        <p:nvSpPr>
          <p:cNvPr id="19" name="Stopka — symbol zastępczy 9">
            <a:extLst>
              <a:ext uri="{FF2B5EF4-FFF2-40B4-BE49-F238E27FC236}">
                <a16:creationId xmlns:a16="http://schemas.microsoft.com/office/drawing/2014/main" id="{8135C37F-29C2-41B0-B777-64FAC1F70F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15383" y="6356350"/>
            <a:ext cx="4539727" cy="365125"/>
          </a:xfrm>
        </p:spPr>
        <p:txBody>
          <a:bodyPr rtlCol="0"/>
          <a:lstStyle>
            <a:lvl1pPr>
              <a:defRPr/>
            </a:lvl1pPr>
          </a:lstStyle>
          <a:p>
            <a:pPr rtl="0"/>
            <a:r>
              <a:rPr lang="pl-PL" noProof="0"/>
              <a:t>TYTUŁ PREZENTACJI</a:t>
            </a:r>
          </a:p>
        </p:txBody>
      </p:sp>
      <p:sp>
        <p:nvSpPr>
          <p:cNvPr id="20" name="Data — symbol zastępczy 8">
            <a:extLst>
              <a:ext uri="{FF2B5EF4-FFF2-40B4-BE49-F238E27FC236}">
                <a16:creationId xmlns:a16="http://schemas.microsoft.com/office/drawing/2014/main" id="{FAC325DA-0D81-49D1-BDBC-680AF5D62C7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69448" y="6356350"/>
            <a:ext cx="2592594" cy="365125"/>
          </a:xfrm>
        </p:spPr>
        <p:txBody>
          <a:bodyPr rtlCol="0"/>
          <a:lstStyle/>
          <a:p>
            <a:pPr rtl="0"/>
            <a:r>
              <a:rPr lang="pl-PL" noProof="0"/>
              <a:t>20XX-02-11</a:t>
            </a:r>
          </a:p>
        </p:txBody>
      </p:sp>
      <p:sp>
        <p:nvSpPr>
          <p:cNvPr id="21" name="Numer slajdu — symbol zastępczy 10">
            <a:extLst>
              <a:ext uri="{FF2B5EF4-FFF2-40B4-BE49-F238E27FC236}">
                <a16:creationId xmlns:a16="http://schemas.microsoft.com/office/drawing/2014/main" id="{13980C1F-6344-4AC2-8573-0D9F35314B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919012" y="6356350"/>
            <a:ext cx="672354" cy="365125"/>
          </a:xfrm>
        </p:spPr>
        <p:txBody>
          <a:bodyPr rtlCol="0"/>
          <a:lstStyle>
            <a:lvl1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fld id="{0303F77D-1BEF-481A-B8C1-15974ED46EB7}" type="slidenum">
              <a:rPr lang="pl-PL" noProof="0" smtClean="0"/>
              <a:pPr/>
              <a:t>‹#›</a:t>
            </a:fld>
            <a:endParaRPr lang="pl-PL" noProof="0"/>
          </a:p>
        </p:txBody>
      </p:sp>
    </p:spTree>
    <p:extLst>
      <p:ext uri="{BB962C8B-B14F-4D97-AF65-F5344CB8AC3E}">
        <p14:creationId xmlns:p14="http://schemas.microsoft.com/office/powerpoint/2010/main" val="16782756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 advClick="0" advTm="3000">
        <p14:reveal/>
      </p:transition>
    </mc:Choice>
    <mc:Fallback xmlns="">
      <p:transition spd="slow" advClick="0" advTm="3000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el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ytuł 2">
            <a:extLst>
              <a:ext uri="{FF2B5EF4-FFF2-40B4-BE49-F238E27FC236}">
                <a16:creationId xmlns:a16="http://schemas.microsoft.com/office/drawing/2014/main" id="{D5221BF9-9559-4D62-ADC6-2362970143F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95325" y="888999"/>
            <a:ext cx="10798176" cy="1051914"/>
          </a:xfrm>
          <a:prstGeom prst="rect">
            <a:avLst/>
          </a:prstGeom>
        </p:spPr>
        <p:txBody>
          <a:bodyPr rtlCol="0"/>
          <a:lstStyle>
            <a:lvl1pPr algn="r">
              <a:defRPr/>
            </a:lvl1pPr>
          </a:lstStyle>
          <a:p>
            <a:pPr rtl="0"/>
            <a:r>
              <a:rPr lang="pl-PL" noProof="0"/>
              <a:t>KLIKNIJ, ABY DODAĆ TYTUŁ</a:t>
            </a:r>
          </a:p>
        </p:txBody>
      </p:sp>
      <p:cxnSp>
        <p:nvCxnSpPr>
          <p:cNvPr id="7" name="Łącznik prosty 6">
            <a:extLst>
              <a:ext uri="{FF2B5EF4-FFF2-40B4-BE49-F238E27FC236}">
                <a16:creationId xmlns:a16="http://schemas.microsoft.com/office/drawing/2014/main" id="{7FB4C3E1-495D-437D-A1DB-87F3028BBA4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9751536" y="723900"/>
            <a:ext cx="1638300" cy="0"/>
          </a:xfrm>
          <a:prstGeom prst="line">
            <a:avLst/>
          </a:prstGeom>
          <a:ln w="444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Zawartość — symbol zastępczy 2">
            <a:extLst>
              <a:ext uri="{FF2B5EF4-FFF2-40B4-BE49-F238E27FC236}">
                <a16:creationId xmlns:a16="http://schemas.microsoft.com/office/drawing/2014/main" id="{6AAB131D-0F50-4923-96D1-8C59A3D8EEC3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1762875" y="2386654"/>
            <a:ext cx="8663075" cy="3310890"/>
          </a:xfrm>
          <a:prstGeom prst="rect">
            <a:avLst/>
          </a:prstGeom>
        </p:spPr>
        <p:txBody>
          <a:bodyPr rtlCol="0"/>
          <a:lstStyle>
            <a:lvl1pPr marL="0" indent="0">
              <a:buNone/>
              <a:defRPr>
                <a:latin typeface="Times New Roman" panose="02020603050405020304" pitchFamily="18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 rtl="0"/>
            <a:r>
              <a:rPr lang="pl-PL" noProof="0"/>
              <a:t>Kliknij, aby dodać zawartość</a:t>
            </a:r>
          </a:p>
        </p:txBody>
      </p:sp>
      <p:sp>
        <p:nvSpPr>
          <p:cNvPr id="8" name="Stopka — symbol zastępczy 9">
            <a:extLst>
              <a:ext uri="{FF2B5EF4-FFF2-40B4-BE49-F238E27FC236}">
                <a16:creationId xmlns:a16="http://schemas.microsoft.com/office/drawing/2014/main" id="{F30DBE8A-9D17-4F79-86F8-9FEA11DF06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15383" y="6356350"/>
            <a:ext cx="4539727" cy="365125"/>
          </a:xfrm>
        </p:spPr>
        <p:txBody>
          <a:bodyPr rtlCol="0"/>
          <a:lstStyle>
            <a:lvl1pPr>
              <a:defRPr/>
            </a:lvl1pPr>
          </a:lstStyle>
          <a:p>
            <a:pPr rtl="0"/>
            <a:r>
              <a:rPr lang="pl-PL" noProof="0"/>
              <a:t>TYTUŁ PREZENTACJI</a:t>
            </a:r>
          </a:p>
        </p:txBody>
      </p:sp>
      <p:sp>
        <p:nvSpPr>
          <p:cNvPr id="9" name="Data — symbol zastępczy 8">
            <a:extLst>
              <a:ext uri="{FF2B5EF4-FFF2-40B4-BE49-F238E27FC236}">
                <a16:creationId xmlns:a16="http://schemas.microsoft.com/office/drawing/2014/main" id="{FC9023F8-E1A8-4C1E-B745-6658DCD6718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69448" y="6356350"/>
            <a:ext cx="2592594" cy="365125"/>
          </a:xfrm>
        </p:spPr>
        <p:txBody>
          <a:bodyPr rtlCol="0"/>
          <a:lstStyle/>
          <a:p>
            <a:pPr rtl="0"/>
            <a:r>
              <a:rPr lang="pl-PL" noProof="0"/>
              <a:t>20XX-02-11</a:t>
            </a:r>
          </a:p>
        </p:txBody>
      </p:sp>
      <p:sp>
        <p:nvSpPr>
          <p:cNvPr id="10" name="Numer slajdu — symbol zastępczy 10">
            <a:extLst>
              <a:ext uri="{FF2B5EF4-FFF2-40B4-BE49-F238E27FC236}">
                <a16:creationId xmlns:a16="http://schemas.microsoft.com/office/drawing/2014/main" id="{E51CCEBF-A77A-4DDA-94D4-73646D5522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919012" y="6356350"/>
            <a:ext cx="672354" cy="365125"/>
          </a:xfrm>
        </p:spPr>
        <p:txBody>
          <a:bodyPr rtlCol="0"/>
          <a:lstStyle>
            <a:lvl1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fld id="{0303F77D-1BEF-481A-B8C1-15974ED46EB7}" type="slidenum">
              <a:rPr lang="pl-PL" noProof="0" smtClean="0"/>
              <a:pPr/>
              <a:t>‹#›</a:t>
            </a:fld>
            <a:endParaRPr lang="pl-PL" noProof="0"/>
          </a:p>
        </p:txBody>
      </p:sp>
    </p:spTree>
    <p:extLst>
      <p:ext uri="{BB962C8B-B14F-4D97-AF65-F5344CB8AC3E}">
        <p14:creationId xmlns:p14="http://schemas.microsoft.com/office/powerpoint/2010/main" val="35440947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 advClick="0" advTm="3000">
        <p14:reveal/>
      </p:transition>
    </mc:Choice>
    <mc:Fallback xmlns="">
      <p:transition spd="slow" advClick="0" advTm="3000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yta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Obraz — symbol zastępczy 16">
            <a:extLst>
              <a:ext uri="{FF2B5EF4-FFF2-40B4-BE49-F238E27FC236}">
                <a16:creationId xmlns:a16="http://schemas.microsoft.com/office/drawing/2014/main" id="{6371D84D-B708-4A20-8D50-CDA4E3EC6F9C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0" y="0"/>
            <a:ext cx="12192000" cy="6858000"/>
          </a:xfrm>
          <a:custGeom>
            <a:avLst/>
            <a:gdLst>
              <a:gd name="connsiteX0" fmla="*/ 800476 w 12192000"/>
              <a:gd name="connsiteY0" fmla="*/ 6126480 h 6858000"/>
              <a:gd name="connsiteX1" fmla="*/ 800476 w 12192000"/>
              <a:gd name="connsiteY1" fmla="*/ 6144768 h 6858000"/>
              <a:gd name="connsiteX2" fmla="*/ 11407516 w 12192000"/>
              <a:gd name="connsiteY2" fmla="*/ 6144768 h 6858000"/>
              <a:gd name="connsiteX3" fmla="*/ 11407516 w 12192000"/>
              <a:gd name="connsiteY3" fmla="*/ 6126480 h 6858000"/>
              <a:gd name="connsiteX4" fmla="*/ 800476 w 12192000"/>
              <a:gd name="connsiteY4" fmla="*/ 701040 h 6858000"/>
              <a:gd name="connsiteX5" fmla="*/ 800476 w 12192000"/>
              <a:gd name="connsiteY5" fmla="*/ 746759 h 6858000"/>
              <a:gd name="connsiteX6" fmla="*/ 11407516 w 12192000"/>
              <a:gd name="connsiteY6" fmla="*/ 746759 h 6858000"/>
              <a:gd name="connsiteX7" fmla="*/ 11407516 w 12192000"/>
              <a:gd name="connsiteY7" fmla="*/ 701040 h 6858000"/>
              <a:gd name="connsiteX8" fmla="*/ 0 w 12192000"/>
              <a:gd name="connsiteY8" fmla="*/ 0 h 6858000"/>
              <a:gd name="connsiteX9" fmla="*/ 12192000 w 12192000"/>
              <a:gd name="connsiteY9" fmla="*/ 0 h 6858000"/>
              <a:gd name="connsiteX10" fmla="*/ 12192000 w 12192000"/>
              <a:gd name="connsiteY10" fmla="*/ 6858000 h 6858000"/>
              <a:gd name="connsiteX11" fmla="*/ 0 w 12192000"/>
              <a:gd name="connsiteY11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2192000" h="6858000">
                <a:moveTo>
                  <a:pt x="800476" y="6126480"/>
                </a:moveTo>
                <a:lnTo>
                  <a:pt x="800476" y="6144768"/>
                </a:lnTo>
                <a:lnTo>
                  <a:pt x="11407516" y="6144768"/>
                </a:lnTo>
                <a:lnTo>
                  <a:pt x="11407516" y="6126480"/>
                </a:lnTo>
                <a:close/>
                <a:moveTo>
                  <a:pt x="800476" y="701040"/>
                </a:moveTo>
                <a:lnTo>
                  <a:pt x="800476" y="746759"/>
                </a:lnTo>
                <a:lnTo>
                  <a:pt x="11407516" y="746759"/>
                </a:lnTo>
                <a:lnTo>
                  <a:pt x="11407516" y="701040"/>
                </a:lnTo>
                <a:close/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</p:spPr>
        <p:txBody>
          <a:bodyPr wrap="square" rtlCol="0">
            <a:noAutofit/>
          </a:bodyPr>
          <a:lstStyle>
            <a:lvl1pPr marL="0" indent="0" algn="ctr">
              <a:buNone/>
              <a:defRPr>
                <a:latin typeface="Times New Roman" panose="02020603050405020304" pitchFamily="18" charset="0"/>
              </a:defRPr>
            </a:lvl1pPr>
          </a:lstStyle>
          <a:p>
            <a:pPr rtl="0"/>
            <a:r>
              <a:rPr lang="pl-PL" noProof="0"/>
              <a:t>Wstaw zdjęcie tutaj</a:t>
            </a:r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21A03AD3-C316-411C-9844-6C8D950DC40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601766" y="1837677"/>
            <a:ext cx="4930901" cy="2334828"/>
          </a:xfrm>
          <a:prstGeom prst="rect">
            <a:avLst/>
          </a:prstGeom>
        </p:spPr>
        <p:txBody>
          <a:bodyPr rtlCol="0"/>
          <a:lstStyle>
            <a:lvl1pPr algn="r">
              <a:defRPr cap="none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 rtl="0"/>
            <a:r>
              <a:rPr lang="pl-PL" noProof="0"/>
              <a:t>Tutaj wstaw tekst</a:t>
            </a:r>
          </a:p>
        </p:txBody>
      </p:sp>
      <p:sp>
        <p:nvSpPr>
          <p:cNvPr id="25" name="Podtytuł 2">
            <a:extLst>
              <a:ext uri="{FF2B5EF4-FFF2-40B4-BE49-F238E27FC236}">
                <a16:creationId xmlns:a16="http://schemas.microsoft.com/office/drawing/2014/main" id="{F00A8C60-C81E-4C2C-AB11-00AE1AC04ECE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347532" y="4408305"/>
            <a:ext cx="5175797" cy="909420"/>
          </a:xfrm>
          <a:prstGeom prst="rect">
            <a:avLst/>
          </a:prstGeom>
        </p:spPr>
        <p:txBody>
          <a:bodyPr rtlCol="0" anchor="t">
            <a:normAutofit/>
          </a:bodyPr>
          <a:lstStyle>
            <a:lvl1pPr marL="0" indent="0" algn="r">
              <a:buNone/>
              <a:defRPr sz="28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defRPr>
            </a:lvl1pPr>
          </a:lstStyle>
          <a:p>
            <a:pPr rtl="0"/>
            <a:r>
              <a:rPr lang="pl-PL" sz="1800" noProof="0">
                <a:solidFill>
                  <a:schemeClr val="bg1"/>
                </a:solidFill>
              </a:rPr>
              <a:t>Dodaj podtytuł w tym miejscu</a:t>
            </a:r>
          </a:p>
        </p:txBody>
      </p:sp>
      <p:sp>
        <p:nvSpPr>
          <p:cNvPr id="14" name="Stopka — symbol zastępczy 4">
            <a:extLst>
              <a:ext uri="{FF2B5EF4-FFF2-40B4-BE49-F238E27FC236}">
                <a16:creationId xmlns:a16="http://schemas.microsoft.com/office/drawing/2014/main" id="{9F7D24C8-FDC6-4FCE-85C6-520D646938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15383" y="6356350"/>
            <a:ext cx="4539727" cy="365125"/>
          </a:xfrm>
        </p:spPr>
        <p:txBody>
          <a:bodyPr rtlCol="0"/>
          <a:lstStyle>
            <a:lvl1pPr>
              <a:defRPr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 rtl="0"/>
            <a:r>
              <a:rPr lang="pl-PL" noProof="0"/>
              <a:t>TYTUŁ PREZENTACJI</a:t>
            </a:r>
          </a:p>
        </p:txBody>
      </p:sp>
      <p:sp>
        <p:nvSpPr>
          <p:cNvPr id="15" name="Data — symbol zastępczy 3">
            <a:extLst>
              <a:ext uri="{FF2B5EF4-FFF2-40B4-BE49-F238E27FC236}">
                <a16:creationId xmlns:a16="http://schemas.microsoft.com/office/drawing/2014/main" id="{450E2155-DD21-4098-82EF-B19C466B239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69448" y="6356350"/>
            <a:ext cx="2592594" cy="365125"/>
          </a:xfrm>
        </p:spPr>
        <p:txBody>
          <a:bodyPr rtlCol="0"/>
          <a:lstStyle>
            <a:lvl1pPr>
              <a:defRPr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 rtl="0"/>
            <a:r>
              <a:rPr lang="pl-PL" noProof="0"/>
              <a:t>20XX-02-11</a:t>
            </a:r>
          </a:p>
        </p:txBody>
      </p:sp>
      <p:sp>
        <p:nvSpPr>
          <p:cNvPr id="16" name="Numer slajdu — symbol zastępczy 5">
            <a:extLst>
              <a:ext uri="{FF2B5EF4-FFF2-40B4-BE49-F238E27FC236}">
                <a16:creationId xmlns:a16="http://schemas.microsoft.com/office/drawing/2014/main" id="{130CB194-35B9-4229-9CFE-5C3B911EC2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919012" y="6356350"/>
            <a:ext cx="672354" cy="365125"/>
          </a:xfrm>
        </p:spPr>
        <p:txBody>
          <a:bodyPr rtlCol="0"/>
          <a:lstStyle>
            <a:lvl1pPr>
              <a:defRPr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fld id="{A2AE2B76-F97F-4BE2-8670-72276A5F21A5}" type="slidenum">
              <a:rPr lang="pl-PL" noProof="0" smtClean="0"/>
              <a:pPr/>
              <a:t>‹#›</a:t>
            </a:fld>
            <a:endParaRPr lang="pl-PL" noProof="0"/>
          </a:p>
        </p:txBody>
      </p:sp>
      <p:cxnSp>
        <p:nvCxnSpPr>
          <p:cNvPr id="8" name="Łącznik prosty 7">
            <a:extLst>
              <a:ext uri="{FF2B5EF4-FFF2-40B4-BE49-F238E27FC236}">
                <a16:creationId xmlns:a16="http://schemas.microsoft.com/office/drawing/2014/main" id="{EBDF219B-DD0E-4D26-8B59-3FE43A25254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800476" y="723900"/>
            <a:ext cx="10610474" cy="0"/>
          </a:xfrm>
          <a:prstGeom prst="line">
            <a:avLst/>
          </a:prstGeom>
          <a:ln w="44450">
            <a:solidFill>
              <a:srgbClr val="FFFFFF"/>
            </a:solidFill>
          </a:ln>
          <a:effectLst>
            <a:outerShdw blurRad="50800" dist="25400" dir="2700000" sx="99000" sy="99000" algn="tl" rotWithShape="0">
              <a:prstClr val="black">
                <a:alpha val="2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731801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 advClick="0" advTm="3000">
        <p14:reveal/>
      </p:transition>
    </mc:Choice>
    <mc:Fallback xmlns="">
      <p:transition spd="slow" advClick="0" advTm="3000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espó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ytuł 2">
            <a:extLst>
              <a:ext uri="{FF2B5EF4-FFF2-40B4-BE49-F238E27FC236}">
                <a16:creationId xmlns:a16="http://schemas.microsoft.com/office/drawing/2014/main" id="{1DFFB204-6AE4-4FC9-9B60-312D7206B0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5325" y="888999"/>
            <a:ext cx="10798176" cy="1051914"/>
          </a:xfrm>
          <a:prstGeom prst="rect">
            <a:avLst/>
          </a:prstGeom>
        </p:spPr>
        <p:txBody>
          <a:bodyPr rtlCol="0"/>
          <a:lstStyle/>
          <a:p>
            <a:pPr rtl="0"/>
            <a:r>
              <a:rPr lang="pl-PL" noProof="0"/>
              <a:t>Kliknij, aby edytować styl</a:t>
            </a:r>
          </a:p>
        </p:txBody>
      </p:sp>
      <p:sp>
        <p:nvSpPr>
          <p:cNvPr id="8" name="Zawartość — symbol zastępczy 2">
            <a:extLst>
              <a:ext uri="{FF2B5EF4-FFF2-40B4-BE49-F238E27FC236}">
                <a16:creationId xmlns:a16="http://schemas.microsoft.com/office/drawing/2014/main" id="{9254F317-DDB0-4841-A973-FFC12960827B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390669" y="1789993"/>
            <a:ext cx="11407487" cy="4351338"/>
          </a:xfrm>
          <a:prstGeom prst="rect">
            <a:avLst/>
          </a:prstGeom>
        </p:spPr>
        <p:txBody>
          <a:bodyPr rtlCol="0"/>
          <a:lstStyle>
            <a:lvl1pPr marL="0" indent="0">
              <a:buNone/>
              <a:defRPr>
                <a:latin typeface="Times New Roman" panose="02020603050405020304" pitchFamily="18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 rtl="0"/>
            <a:r>
              <a:rPr lang="pl-PL" noProof="0"/>
              <a:t>Kliknij, aby dodać zawartość</a:t>
            </a:r>
          </a:p>
        </p:txBody>
      </p:sp>
      <p:cxnSp>
        <p:nvCxnSpPr>
          <p:cNvPr id="10" name="Łącznik prosty 9">
            <a:extLst>
              <a:ext uri="{FF2B5EF4-FFF2-40B4-BE49-F238E27FC236}">
                <a16:creationId xmlns:a16="http://schemas.microsoft.com/office/drawing/2014/main" id="{E7B3A45C-71C1-4ADC-89E0-AF6924CA17F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800100" y="723900"/>
            <a:ext cx="1638300" cy="0"/>
          </a:xfrm>
          <a:prstGeom prst="line">
            <a:avLst/>
          </a:prstGeom>
          <a:ln w="444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Stopka — symbol zastępczy 9">
            <a:extLst>
              <a:ext uri="{FF2B5EF4-FFF2-40B4-BE49-F238E27FC236}">
                <a16:creationId xmlns:a16="http://schemas.microsoft.com/office/drawing/2014/main" id="{B9239148-0308-46C3-9FF0-4027CC8E85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15383" y="6356350"/>
            <a:ext cx="4539727" cy="365125"/>
          </a:xfrm>
        </p:spPr>
        <p:txBody>
          <a:bodyPr rtlCol="0"/>
          <a:lstStyle>
            <a:lvl1pPr>
              <a:defRPr/>
            </a:lvl1pPr>
          </a:lstStyle>
          <a:p>
            <a:pPr rtl="0"/>
            <a:r>
              <a:rPr lang="pl-PL" noProof="0"/>
              <a:t>TYTUŁ PREZENTACJI</a:t>
            </a:r>
          </a:p>
        </p:txBody>
      </p:sp>
      <p:sp>
        <p:nvSpPr>
          <p:cNvPr id="13" name="Data — symbol zastępczy 8">
            <a:extLst>
              <a:ext uri="{FF2B5EF4-FFF2-40B4-BE49-F238E27FC236}">
                <a16:creationId xmlns:a16="http://schemas.microsoft.com/office/drawing/2014/main" id="{774C5953-38DD-4451-A5AA-9A578D59365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69448" y="6356350"/>
            <a:ext cx="2592594" cy="365125"/>
          </a:xfrm>
        </p:spPr>
        <p:txBody>
          <a:bodyPr rtlCol="0"/>
          <a:lstStyle/>
          <a:p>
            <a:pPr rtl="0"/>
            <a:r>
              <a:rPr lang="pl-PL" noProof="0"/>
              <a:t>20XX-02-11</a:t>
            </a:r>
          </a:p>
        </p:txBody>
      </p:sp>
      <p:sp>
        <p:nvSpPr>
          <p:cNvPr id="14" name="Numer slajdu — symbol zastępczy 10">
            <a:extLst>
              <a:ext uri="{FF2B5EF4-FFF2-40B4-BE49-F238E27FC236}">
                <a16:creationId xmlns:a16="http://schemas.microsoft.com/office/drawing/2014/main" id="{39D06D66-ACB3-4B9C-B4EB-FC3EC5BD75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919012" y="6356350"/>
            <a:ext cx="672354" cy="365125"/>
          </a:xfrm>
        </p:spPr>
        <p:txBody>
          <a:bodyPr rtlCol="0"/>
          <a:lstStyle>
            <a:lvl1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fld id="{0303F77D-1BEF-481A-B8C1-15974ED46EB7}" type="slidenum">
              <a:rPr lang="pl-PL" noProof="0" smtClean="0"/>
              <a:pPr/>
              <a:t>‹#›</a:t>
            </a:fld>
            <a:endParaRPr lang="pl-PL" noProof="0"/>
          </a:p>
        </p:txBody>
      </p:sp>
    </p:spTree>
    <p:extLst>
      <p:ext uri="{BB962C8B-B14F-4D97-AF65-F5344CB8AC3E}">
        <p14:creationId xmlns:p14="http://schemas.microsoft.com/office/powerpoint/2010/main" val="6522029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 advClick="0" advTm="3000">
        <p14:reveal/>
      </p:transition>
    </mc:Choice>
    <mc:Fallback xmlns="">
      <p:transition spd="slow" advClick="0" advTm="3000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a — symbol zastępczy 3">
            <a:extLst>
              <a:ext uri="{FF2B5EF4-FFF2-40B4-BE49-F238E27FC236}">
                <a16:creationId xmlns:a16="http://schemas.microsoft.com/office/drawing/2014/main" id="{21DD1378-7C96-4079-B44C-3D86B465759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69448" y="6356350"/>
            <a:ext cx="259259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/>
                </a:solidFill>
                <a:latin typeface="+mj-lt"/>
              </a:defRPr>
            </a:lvl1pPr>
          </a:lstStyle>
          <a:p>
            <a:pPr rtl="0"/>
            <a:r>
              <a:rPr lang="pl-PL" noProof="0"/>
              <a:t>20XX-02-11</a:t>
            </a:r>
          </a:p>
        </p:txBody>
      </p:sp>
      <p:sp>
        <p:nvSpPr>
          <p:cNvPr id="5" name="Stopka — symbol zastępczy 4">
            <a:extLst>
              <a:ext uri="{FF2B5EF4-FFF2-40B4-BE49-F238E27FC236}">
                <a16:creationId xmlns:a16="http://schemas.microsoft.com/office/drawing/2014/main" id="{D19B6B78-577F-43F5-BAEE-BF72484C985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15383" y="6356350"/>
            <a:ext cx="453972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/>
                </a:solidFill>
                <a:latin typeface="+mj-lt"/>
              </a:defRPr>
            </a:lvl1pPr>
          </a:lstStyle>
          <a:p>
            <a:pPr rtl="0"/>
            <a:r>
              <a:rPr lang="pl-PL" noProof="0"/>
              <a:t>TYTUŁ PREZENTACJI</a:t>
            </a:r>
          </a:p>
        </p:txBody>
      </p:sp>
      <p:sp>
        <p:nvSpPr>
          <p:cNvPr id="6" name="Numer slajdu — symbol zastępczy 5">
            <a:extLst>
              <a:ext uri="{FF2B5EF4-FFF2-40B4-BE49-F238E27FC236}">
                <a16:creationId xmlns:a16="http://schemas.microsoft.com/office/drawing/2014/main" id="{A8CC75B8-AF8F-4D8A-9B3D-D1951A64BAD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919012" y="6356350"/>
            <a:ext cx="67235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fld id="{C3DB2ADC-AF19-4574-8C10-79B5B04FCA27}" type="slidenum">
              <a:rPr lang="pl-PL" noProof="0" smtClean="0"/>
              <a:pPr/>
              <a:t>‹#›</a:t>
            </a:fld>
            <a:endParaRPr lang="pl-PL" noProof="0"/>
          </a:p>
        </p:txBody>
      </p:sp>
    </p:spTree>
    <p:extLst>
      <p:ext uri="{BB962C8B-B14F-4D97-AF65-F5344CB8AC3E}">
        <p14:creationId xmlns:p14="http://schemas.microsoft.com/office/powerpoint/2010/main" val="28664708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6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3" r:id="rId13"/>
    <p:sldLayoutId id="2147483664" r:id="rId14"/>
    <p:sldLayoutId id="2147483660" r:id="rId15"/>
    <p:sldLayoutId id="2147483661" r:id="rId16"/>
  </p:sldLayoutIdLst>
  <mc:AlternateContent xmlns:mc="http://schemas.openxmlformats.org/markup-compatibility/2006" xmlns:p14="http://schemas.microsoft.com/office/powerpoint/2010/main">
    <mc:Choice Requires="p14">
      <p:transition spd="slow" p14:dur="3400" advClick="0" advTm="3000">
        <p14:reveal/>
      </p:transition>
    </mc:Choice>
    <mc:Fallback xmlns="">
      <p:transition spd="slow" advClick="0" advTm="3000">
        <p:fade/>
      </p:transition>
    </mc:Fallback>
  </mc:AlternateContent>
  <p:hf hdr="0"/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4000" kern="1200" cap="all" spc="3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3840">
          <p15:clr>
            <a:srgbClr val="F26B43"/>
          </p15:clr>
        </p15:guide>
        <p15:guide id="3" orient="horz" pos="672">
          <p15:clr>
            <a:srgbClr val="F26B43"/>
          </p15:clr>
        </p15:guide>
        <p15:guide id="4" orient="horz" pos="912">
          <p15:clr>
            <a:srgbClr val="F26B43"/>
          </p15:clr>
        </p15:guide>
        <p15:guide id="5" pos="7176">
          <p15:clr>
            <a:srgbClr val="F26B43"/>
          </p15:clr>
        </p15:guide>
        <p15:guide id="6" pos="504">
          <p15:clr>
            <a:srgbClr val="F26B43"/>
          </p15:clr>
        </p15:guide>
        <p15:guide id="7" orient="horz" pos="3864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3.png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6" Type="http://schemas.openxmlformats.org/officeDocument/2006/relationships/image" Target="../media/image2.gif"/><Relationship Id="rId5" Type="http://schemas.openxmlformats.org/officeDocument/2006/relationships/image" Target="../media/image1.jpeg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6.xml"/><Relationship Id="rId7" Type="http://schemas.openxmlformats.org/officeDocument/2006/relationships/image" Target="../media/image3.png"/><Relationship Id="rId2" Type="http://schemas.openxmlformats.org/officeDocument/2006/relationships/audio" Target="../media/media10.m4a"/><Relationship Id="rId1" Type="http://schemas.microsoft.com/office/2007/relationships/media" Target="../media/media10.m4a"/><Relationship Id="rId6" Type="http://schemas.openxmlformats.org/officeDocument/2006/relationships/image" Target="../media/image22.jpeg"/><Relationship Id="rId5" Type="http://schemas.openxmlformats.org/officeDocument/2006/relationships/image" Target="../media/image21.jpeg"/><Relationship Id="rId4" Type="http://schemas.openxmlformats.org/officeDocument/2006/relationships/notesSlide" Target="../notesSlides/notesSlide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6" Type="http://schemas.openxmlformats.org/officeDocument/2006/relationships/image" Target="../media/image3.png"/><Relationship Id="rId5" Type="http://schemas.openxmlformats.org/officeDocument/2006/relationships/image" Target="../media/image4.jpeg"/><Relationship Id="rId4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3.png"/><Relationship Id="rId2" Type="http://schemas.microsoft.com/office/2007/relationships/media" Target="../media/media3.m4a"/><Relationship Id="rId1" Type="http://schemas.openxmlformats.org/officeDocument/2006/relationships/audio" Target="NULL" TargetMode="Externa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svg"/><Relationship Id="rId3" Type="http://schemas.openxmlformats.org/officeDocument/2006/relationships/slideLayout" Target="../slideLayouts/slideLayout15.xml"/><Relationship Id="rId7" Type="http://schemas.openxmlformats.org/officeDocument/2006/relationships/image" Target="../media/image10.png"/><Relationship Id="rId2" Type="http://schemas.openxmlformats.org/officeDocument/2006/relationships/audio" Target="../media/media4.m4a"/><Relationship Id="rId1" Type="http://schemas.microsoft.com/office/2007/relationships/media" Target="../media/media4.m4a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Relationship Id="rId9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.xml"/><Relationship Id="rId2" Type="http://schemas.openxmlformats.org/officeDocument/2006/relationships/audio" Target="../media/media5.m4a"/><Relationship Id="rId1" Type="http://schemas.microsoft.com/office/2007/relationships/media" Target="../media/media5.m4a"/><Relationship Id="rId6" Type="http://schemas.openxmlformats.org/officeDocument/2006/relationships/image" Target="../media/image3.pn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audio" Target="../media/media6.m4a"/><Relationship Id="rId1" Type="http://schemas.microsoft.com/office/2007/relationships/media" Target="../media/media6.m4a"/><Relationship Id="rId5" Type="http://schemas.openxmlformats.org/officeDocument/2006/relationships/image" Target="../media/image3.png"/><Relationship Id="rId4" Type="http://schemas.openxmlformats.org/officeDocument/2006/relationships/image" Target="../media/image14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8.xml"/><Relationship Id="rId2" Type="http://schemas.openxmlformats.org/officeDocument/2006/relationships/audio" Target="../media/media7.m4a"/><Relationship Id="rId1" Type="http://schemas.microsoft.com/office/2007/relationships/media" Target="../media/media7.m4a"/><Relationship Id="rId5" Type="http://schemas.openxmlformats.org/officeDocument/2006/relationships/image" Target="../media/image3.png"/><Relationship Id="rId4" Type="http://schemas.openxmlformats.org/officeDocument/2006/relationships/image" Target="../media/image15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7" Type="http://schemas.openxmlformats.org/officeDocument/2006/relationships/image" Target="../media/image3.png"/><Relationship Id="rId2" Type="http://schemas.openxmlformats.org/officeDocument/2006/relationships/audio" Target="../media/media8.m4a"/><Relationship Id="rId1" Type="http://schemas.microsoft.com/office/2007/relationships/media" Target="../media/media8.m4a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9.m4a"/><Relationship Id="rId1" Type="http://schemas.microsoft.com/office/2007/relationships/media" Target="../media/media9.m4a"/><Relationship Id="rId6" Type="http://schemas.openxmlformats.org/officeDocument/2006/relationships/image" Target="../media/image3.png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ytuł 6">
            <a:extLst>
              <a:ext uri="{FF2B5EF4-FFF2-40B4-BE49-F238E27FC236}">
                <a16:creationId xmlns:a16="http://schemas.microsoft.com/office/drawing/2014/main" id="{53AE5B2F-2CD3-4E51-91D5-FEF8CE8FEFA9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 rtlCol="0">
            <a:normAutofit/>
          </a:bodyPr>
          <a:lstStyle/>
          <a:p>
            <a:pPr rtl="0"/>
            <a:r>
              <a:rPr lang="pl-PL" dirty="0"/>
              <a:t>Fontanny podziwiajmy </a:t>
            </a:r>
            <a:br>
              <a:rPr lang="pl-PL" dirty="0"/>
            </a:br>
            <a:r>
              <a:rPr lang="pl-PL" dirty="0"/>
              <a:t>z daleka</a:t>
            </a:r>
          </a:p>
        </p:txBody>
      </p:sp>
      <p:sp>
        <p:nvSpPr>
          <p:cNvPr id="8" name="Podtytuł 7">
            <a:extLst>
              <a:ext uri="{FF2B5EF4-FFF2-40B4-BE49-F238E27FC236}">
                <a16:creationId xmlns:a16="http://schemas.microsoft.com/office/drawing/2014/main" id="{952DE27F-5BED-4BCC-887D-5872F796F65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05934" y="5220449"/>
            <a:ext cx="3217797" cy="934691"/>
          </a:xfrm>
        </p:spPr>
        <p:txBody>
          <a:bodyPr rtlCol="0" anchor="t">
            <a:noAutofit/>
          </a:bodyPr>
          <a:lstStyle/>
          <a:p>
            <a:pPr rtl="0"/>
            <a:r>
              <a:rPr lang="pl-PL" sz="1400" dirty="0">
                <a:latin typeface="+mj-lt"/>
              </a:rPr>
              <a:t>Wojewódzka Stacja </a:t>
            </a:r>
            <a:br>
              <a:rPr lang="pl-PL" sz="1400" dirty="0">
                <a:latin typeface="+mj-lt"/>
              </a:rPr>
            </a:br>
            <a:r>
              <a:rPr lang="pl-PL" sz="1400" dirty="0">
                <a:latin typeface="+mj-lt"/>
              </a:rPr>
              <a:t>Sanitarno-Epidemiologiczna </a:t>
            </a:r>
            <a:br>
              <a:rPr lang="pl-PL" sz="1400" dirty="0">
                <a:latin typeface="+mj-lt"/>
              </a:rPr>
            </a:br>
            <a:r>
              <a:rPr lang="pl-PL" sz="1400" dirty="0">
                <a:latin typeface="+mj-lt"/>
              </a:rPr>
              <a:t>w Warszawie</a:t>
            </a:r>
          </a:p>
        </p:txBody>
      </p:sp>
      <p:pic>
        <p:nvPicPr>
          <p:cNvPr id="11" name="Obraz — symbol zastępczy 10">
            <a:extLst>
              <a:ext uri="{FF2B5EF4-FFF2-40B4-BE49-F238E27FC236}">
                <a16:creationId xmlns:a16="http://schemas.microsoft.com/office/drawing/2014/main" id="{BC408C47-2E2A-42C6-99D2-EBED0E23C9B6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noFill/>
        </p:spPr>
      </p:pic>
      <p:sp>
        <p:nvSpPr>
          <p:cNvPr id="20" name="Slide Number Placeholder 6">
            <a:extLst>
              <a:ext uri="{FF2B5EF4-FFF2-40B4-BE49-F238E27FC236}">
                <a16:creationId xmlns:a16="http://schemas.microsoft.com/office/drawing/2014/main" id="{124DDA5A-F7DF-BEE2-A036-96B212108A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anchor="ctr"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fld id="{A2AE2B76-F97F-4BE2-8670-72276A5F21A5}" type="slidenum">
              <a:rPr lang="pl-PL" noProof="0" smtClean="0"/>
              <a:pPr>
                <a:lnSpc>
                  <a:spcPct val="90000"/>
                </a:lnSpc>
                <a:spcAft>
                  <a:spcPts val="600"/>
                </a:spcAft>
              </a:pPr>
              <a:t>1</a:t>
            </a:fld>
            <a:endParaRPr lang="pl-PL" noProof="0" dirty="0"/>
          </a:p>
        </p:txBody>
      </p:sp>
      <p:pic>
        <p:nvPicPr>
          <p:cNvPr id="2" name="Symbol zastępczy zawartości 3">
            <a:extLst>
              <a:ext uri="{FF2B5EF4-FFF2-40B4-BE49-F238E27FC236}">
                <a16:creationId xmlns:a16="http://schemas.microsoft.com/office/drawing/2014/main" id="{9CBD38C4-9FA7-8672-5C1D-A314B0700531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1054" y="4311042"/>
            <a:ext cx="826206" cy="828359"/>
          </a:xfrm>
          <a:prstGeom prst="rect">
            <a:avLst/>
          </a:prstGeom>
        </p:spPr>
      </p:pic>
      <p:pic>
        <p:nvPicPr>
          <p:cNvPr id="3" name="Nagrany dźwięk">
            <a:hlinkClick r:id="" action="ppaction://media"/>
            <a:extLst>
              <a:ext uri="{FF2B5EF4-FFF2-40B4-BE49-F238E27FC236}">
                <a16:creationId xmlns:a16="http://schemas.microsoft.com/office/drawing/2014/main" id="{9ACE8C46-E920-4EE8-4F56-89E2618E965D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1398470" y="189401"/>
            <a:ext cx="485682" cy="4856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34383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 advClick="0" advTm="3000">
        <p14:reveal/>
      </p:transition>
    </mc:Choice>
    <mc:Fallback xmlns="">
      <p:transition spd="slow" advClick="0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838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4040E66B-357D-4937-B92F-BDC71B7BD9D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14376" y="4306895"/>
            <a:ext cx="10677524" cy="705577"/>
          </a:xfrm>
        </p:spPr>
        <p:txBody>
          <a:bodyPr rtlCol="0"/>
          <a:lstStyle/>
          <a:p>
            <a:pPr rtl="0"/>
            <a:r>
              <a:rPr lang="pl-PL" dirty="0"/>
              <a:t>Dziękujemy!</a:t>
            </a:r>
          </a:p>
        </p:txBody>
      </p:sp>
      <p:pic>
        <p:nvPicPr>
          <p:cNvPr id="17" name="Obraz — symbol zastępczy 16">
            <a:extLst>
              <a:ext uri="{FF2B5EF4-FFF2-40B4-BE49-F238E27FC236}">
                <a16:creationId xmlns:a16="http://schemas.microsoft.com/office/drawing/2014/main" id="{768A4AA5-1799-4AB4-A6D6-6E2D7791C172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00100" y="727075"/>
            <a:ext cx="5176838" cy="3071813"/>
          </a:xfrm>
        </p:spPr>
      </p:pic>
      <p:pic>
        <p:nvPicPr>
          <p:cNvPr id="11" name="Obraz — symbol zastępczy 10">
            <a:extLst>
              <a:ext uri="{FF2B5EF4-FFF2-40B4-BE49-F238E27FC236}">
                <a16:creationId xmlns:a16="http://schemas.microsoft.com/office/drawing/2014/main" id="{C6C7C533-8A44-4C93-904C-F4F963D800E5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146800" y="727075"/>
            <a:ext cx="5245100" cy="3070225"/>
          </a:xfrm>
        </p:spPr>
      </p:pic>
      <p:sp>
        <p:nvSpPr>
          <p:cNvPr id="6" name="Numer slajdu — symbol zastępczy 5">
            <a:extLst>
              <a:ext uri="{FF2B5EF4-FFF2-40B4-BE49-F238E27FC236}">
                <a16:creationId xmlns:a16="http://schemas.microsoft.com/office/drawing/2014/main" id="{39ECCF82-DD52-4DF2-A97B-A6A198D3EC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919012" y="6356350"/>
            <a:ext cx="672354" cy="365125"/>
          </a:xfrm>
        </p:spPr>
        <p:txBody>
          <a:bodyPr rtlCol="0"/>
          <a:lstStyle/>
          <a:p>
            <a:pPr rtl="0"/>
            <a:fld id="{A53D7EE4-1EDB-42FD-B6B7-A82C9F31F0F4}" type="slidenum">
              <a:rPr lang="pl-PL" smtClean="0"/>
              <a:pPr rtl="0"/>
              <a:t>10</a:t>
            </a:fld>
            <a:endParaRPr lang="pl-PL" dirty="0"/>
          </a:p>
        </p:txBody>
      </p:sp>
      <p:sp>
        <p:nvSpPr>
          <p:cNvPr id="8" name="Podtytuł 7">
            <a:extLst>
              <a:ext uri="{FF2B5EF4-FFF2-40B4-BE49-F238E27FC236}">
                <a16:creationId xmlns:a16="http://schemas.microsoft.com/office/drawing/2014/main" id="{2315216A-1B69-718C-1978-EA77337C824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14376" y="4955409"/>
            <a:ext cx="10591800" cy="1353173"/>
          </a:xfrm>
        </p:spPr>
        <p:txBody>
          <a:bodyPr/>
          <a:lstStyle/>
          <a:p>
            <a:pPr marL="0" indent="0">
              <a:lnSpc>
                <a:spcPct val="160000"/>
              </a:lnSpc>
              <a:spcBef>
                <a:spcPts val="0"/>
              </a:spcBef>
              <a:buNone/>
            </a:pPr>
            <a:r>
              <a:rPr lang="pl-PL" sz="1800" dirty="0">
                <a:latin typeface="Arial" panose="020B0604020202020204" pitchFamily="34" charset="0"/>
                <a:cs typeface="Arial" panose="020B0604020202020204" pitchFamily="34" charset="0"/>
              </a:rPr>
              <a:t>PROJEKT EDUKACYJNY </a:t>
            </a:r>
          </a:p>
          <a:p>
            <a:pPr marL="0" indent="0">
              <a:lnSpc>
                <a:spcPct val="160000"/>
              </a:lnSpc>
              <a:spcBef>
                <a:spcPts val="0"/>
              </a:spcBef>
              <a:buNone/>
            </a:pPr>
            <a:r>
              <a:rPr lang="pl-PL" sz="1800" dirty="0">
                <a:latin typeface="Arial" panose="020B0604020202020204" pitchFamily="34" charset="0"/>
                <a:cs typeface="Arial" panose="020B0604020202020204" pitchFamily="34" charset="0"/>
              </a:rPr>
              <a:t>MAZOWIECKIEGO PAŃSTWOWEGO WOJEWÓDZKIEGO INSPEKTORA SANITARNEGO </a:t>
            </a:r>
          </a:p>
          <a:p>
            <a:pPr marL="0" indent="0">
              <a:lnSpc>
                <a:spcPct val="160000"/>
              </a:lnSpc>
              <a:spcBef>
                <a:spcPts val="0"/>
              </a:spcBef>
              <a:buNone/>
            </a:pPr>
            <a:r>
              <a:rPr lang="pl-PL" sz="1400" dirty="0">
                <a:latin typeface="+mj-lt"/>
                <a:cs typeface="Arial" panose="020B0604020202020204" pitchFamily="34" charset="0"/>
              </a:rPr>
              <a:t>OPRACOWANIE: ODDZIAŁ NADZORU HIGIENY KOMUNALNEJ WOJEWÓDZKIEJ STACJI SANITARNO-EPIDEMIOLOGICZNEJ W WARSZAWIE</a:t>
            </a:r>
          </a:p>
          <a:p>
            <a:endParaRPr lang="pl-PL" dirty="0"/>
          </a:p>
        </p:txBody>
      </p:sp>
      <p:sp>
        <p:nvSpPr>
          <p:cNvPr id="9" name="pole tekstowe 8">
            <a:extLst>
              <a:ext uri="{FF2B5EF4-FFF2-40B4-BE49-F238E27FC236}">
                <a16:creationId xmlns:a16="http://schemas.microsoft.com/office/drawing/2014/main" id="{CCDE6AC1-DEDF-0711-D299-6E8298535AD9}"/>
              </a:ext>
            </a:extLst>
          </p:cNvPr>
          <p:cNvSpPr txBox="1"/>
          <p:nvPr/>
        </p:nvSpPr>
        <p:spPr>
          <a:xfrm>
            <a:off x="2606722" y="6463848"/>
            <a:ext cx="675564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1000" dirty="0">
                <a:solidFill>
                  <a:schemeClr val="bg1"/>
                </a:solidFill>
                <a:latin typeface="+mj-lt"/>
              </a:rPr>
              <a:t>Zdjęcia wykorzystane z: </a:t>
            </a:r>
            <a:r>
              <a:rPr lang="pl-PL" sz="1000" dirty="0" err="1">
                <a:solidFill>
                  <a:schemeClr val="bg1"/>
                </a:solidFill>
                <a:latin typeface="+mj-lt"/>
              </a:rPr>
              <a:t>pl.freepik.com</a:t>
            </a:r>
            <a:r>
              <a:rPr lang="pl-PL" sz="1000" dirty="0">
                <a:solidFill>
                  <a:schemeClr val="bg1"/>
                </a:solidFill>
                <a:latin typeface="+mj-lt"/>
              </a:rPr>
              <a:t>, </a:t>
            </a:r>
            <a:r>
              <a:rPr lang="pl-PL" sz="1000" dirty="0" err="1">
                <a:solidFill>
                  <a:schemeClr val="bg1"/>
                </a:solidFill>
                <a:latin typeface="+mj-lt"/>
              </a:rPr>
              <a:t>unsplash.com</a:t>
            </a:r>
            <a:r>
              <a:rPr lang="pl-PL" sz="1000" dirty="0">
                <a:solidFill>
                  <a:schemeClr val="bg1"/>
                </a:solidFill>
                <a:latin typeface="+mj-lt"/>
              </a:rPr>
              <a:t> oraz własne</a:t>
            </a:r>
          </a:p>
        </p:txBody>
      </p:sp>
      <p:cxnSp>
        <p:nvCxnSpPr>
          <p:cNvPr id="14" name="Łącznik prosty 13">
            <a:extLst>
              <a:ext uri="{FF2B5EF4-FFF2-40B4-BE49-F238E27FC236}">
                <a16:creationId xmlns:a16="http://schemas.microsoft.com/office/drawing/2014/main" id="{21542036-6489-F053-770E-2110886D4C3D}"/>
              </a:ext>
            </a:extLst>
          </p:cNvPr>
          <p:cNvCxnSpPr/>
          <p:nvPr/>
        </p:nvCxnSpPr>
        <p:spPr>
          <a:xfrm>
            <a:off x="2606722" y="6421271"/>
            <a:ext cx="6755642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" name="Nagrany dźwięk">
            <a:hlinkClick r:id="" action="ppaction://media"/>
            <a:extLst>
              <a:ext uri="{FF2B5EF4-FFF2-40B4-BE49-F238E27FC236}">
                <a16:creationId xmlns:a16="http://schemas.microsoft.com/office/drawing/2014/main" id="{FBA0DA32-B8D9-C763-212B-4C90FC668299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1004720" y="239665"/>
            <a:ext cx="441372" cy="4413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42210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 advClick="0" advTm="3000">
        <p14:reveal/>
      </p:transition>
    </mc:Choice>
    <mc:Fallback xmlns="">
      <p:transition spd="slow" advClick="0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8525" fill="hold"/>
                                        <p:tgtEl>
                                          <p:spTgt spid="1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5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Obraz — symbol zastępczy 16">
            <a:extLst>
              <a:ext uri="{FF2B5EF4-FFF2-40B4-BE49-F238E27FC236}">
                <a16:creationId xmlns:a16="http://schemas.microsoft.com/office/drawing/2014/main" id="{069DD88F-78FC-4DAA-A2E4-DDE824B5301D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" y="1"/>
            <a:ext cx="4876799" cy="6858000"/>
          </a:xfrm>
        </p:spPr>
      </p:pic>
      <p:sp>
        <p:nvSpPr>
          <p:cNvPr id="15" name="Zawartość — symbol zastępczy 14">
            <a:extLst>
              <a:ext uri="{FF2B5EF4-FFF2-40B4-BE49-F238E27FC236}">
                <a16:creationId xmlns:a16="http://schemas.microsoft.com/office/drawing/2014/main" id="{7A36CB73-B78B-49B6-935C-9C0ABBB49C0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66942" y="1463040"/>
            <a:ext cx="6005933" cy="2115312"/>
          </a:xfrm>
        </p:spPr>
        <p:txBody>
          <a:bodyPr rtlCol="0">
            <a:normAutofit fontScale="92500" lnSpcReduction="10000"/>
          </a:bodyPr>
          <a:lstStyle/>
          <a:p>
            <a:pPr rtl="0"/>
            <a:r>
              <a:rPr lang="pl-PL" sz="4800" kern="1200" dirty="0">
                <a:solidFill>
                  <a:srgbClr val="FF0000"/>
                </a:solidFill>
                <a:latin typeface="Arial Rounded MT Bold" panose="020F0704030504030204" pitchFamily="34" charset="0"/>
                <a:cs typeface="Arial" panose="020B0604020202020204" pitchFamily="34" charset="0"/>
              </a:rPr>
              <a:t>! </a:t>
            </a:r>
            <a:r>
              <a:rPr lang="en-US" sz="2800" kern="1200" dirty="0" err="1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Woda</a:t>
            </a:r>
            <a:r>
              <a:rPr lang="en-US" sz="2800" kern="1200" dirty="0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 w </a:t>
            </a:r>
            <a:r>
              <a:rPr lang="en-US" sz="2800" kern="1200" dirty="0" err="1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fontannach</a:t>
            </a:r>
            <a:r>
              <a:rPr lang="en-US" sz="2800" kern="1200" dirty="0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 </a:t>
            </a:r>
            <a:r>
              <a:rPr lang="en-US" sz="2800" kern="1200" dirty="0" err="1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płynie</a:t>
            </a:r>
            <a:r>
              <a:rPr lang="en-US" sz="2800" kern="1200" dirty="0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 w </a:t>
            </a:r>
            <a:r>
              <a:rPr lang="en-US" sz="2800" kern="1200" dirty="0" err="1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obiegu</a:t>
            </a:r>
            <a:r>
              <a:rPr lang="en-US" sz="2800" kern="1200" dirty="0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 </a:t>
            </a:r>
            <a:r>
              <a:rPr lang="en-US" sz="2800" kern="1200" dirty="0" err="1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zamkniętym</a:t>
            </a:r>
            <a:r>
              <a:rPr lang="en-US" sz="2800" kern="1200" dirty="0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. </a:t>
            </a:r>
            <a:br>
              <a:rPr lang="en-US" sz="2800" kern="1200" dirty="0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</a:br>
            <a:br>
              <a:rPr lang="en-US" sz="2800" kern="1200" dirty="0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</a:br>
            <a:r>
              <a:rPr lang="pl-PL" sz="4400" kern="1200" dirty="0">
                <a:solidFill>
                  <a:srgbClr val="FF0000"/>
                </a:solidFill>
                <a:latin typeface="Arial Rounded MT Bold" panose="020F0704030504030204" pitchFamily="34" charset="0"/>
                <a:cs typeface="Arial" panose="020B0604020202020204" pitchFamily="34" charset="0"/>
              </a:rPr>
              <a:t>!</a:t>
            </a:r>
            <a:r>
              <a:rPr lang="pl-PL" sz="2800" kern="1200" dirty="0">
                <a:solidFill>
                  <a:srgbClr val="FF0000"/>
                </a:solidFill>
                <a:latin typeface="+mj-lt"/>
                <a:cs typeface="Arial" panose="020B0604020202020204" pitchFamily="34" charset="0"/>
              </a:rPr>
              <a:t> </a:t>
            </a:r>
            <a:r>
              <a:rPr lang="en-US" sz="2800" kern="1200" dirty="0" err="1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Nie</a:t>
            </a:r>
            <a:r>
              <a:rPr lang="en-US" sz="2800" kern="1200" dirty="0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 jest </a:t>
            </a:r>
            <a:r>
              <a:rPr lang="en-US" sz="2800" kern="1200" dirty="0" err="1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filtrowana</a:t>
            </a:r>
            <a:r>
              <a:rPr lang="en-US" sz="2800" kern="1200" dirty="0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 ani </a:t>
            </a:r>
            <a:r>
              <a:rPr lang="en-US" sz="2800" kern="1200" dirty="0" err="1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oczyszczana</a:t>
            </a:r>
            <a:r>
              <a:rPr lang="en-US" sz="2800" kern="1200" dirty="0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.</a:t>
            </a:r>
            <a:r>
              <a:rPr lang="en-US" sz="1800" kern="1200" dirty="0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 </a:t>
            </a:r>
            <a:endParaRPr lang="pl-PL" dirty="0">
              <a:latin typeface="+mj-lt"/>
            </a:endParaRPr>
          </a:p>
        </p:txBody>
      </p:sp>
      <p:sp>
        <p:nvSpPr>
          <p:cNvPr id="13" name="Numer slajdu — symbol zastępczy 12">
            <a:extLst>
              <a:ext uri="{FF2B5EF4-FFF2-40B4-BE49-F238E27FC236}">
                <a16:creationId xmlns:a16="http://schemas.microsoft.com/office/drawing/2014/main" id="{76654C7F-5F04-43D8-88C7-13355302CC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919012" y="6356350"/>
            <a:ext cx="672354" cy="365125"/>
          </a:xfrm>
        </p:spPr>
        <p:txBody>
          <a:bodyPr rtlCol="0"/>
          <a:lstStyle/>
          <a:p>
            <a:pPr rtl="0"/>
            <a:fld id="{E30AF5A0-43BB-4336-8627-9123B9144D80}" type="slidenum">
              <a:rPr lang="pl-PL" smtClean="0"/>
              <a:pPr/>
              <a:t>2</a:t>
            </a:fld>
            <a:endParaRPr lang="pl-PL"/>
          </a:p>
        </p:txBody>
      </p:sp>
      <p:sp>
        <p:nvSpPr>
          <p:cNvPr id="6" name="Tytuł 4">
            <a:extLst>
              <a:ext uri="{FF2B5EF4-FFF2-40B4-BE49-F238E27FC236}">
                <a16:creationId xmlns:a16="http://schemas.microsoft.com/office/drawing/2014/main" id="{0CF21336-BF28-0FED-CE9A-058AFBB7C0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34747" y="4504944"/>
            <a:ext cx="6070322" cy="1262446"/>
          </a:xfrm>
        </p:spPr>
        <p:txBody>
          <a:bodyPr rtlCol="0">
            <a:normAutofit fontScale="90000"/>
          </a:bodyPr>
          <a:lstStyle/>
          <a:p>
            <a:pPr>
              <a:spcBef>
                <a:spcPts val="0"/>
              </a:spcBef>
            </a:pPr>
            <a:r>
              <a:rPr lang="en-US" sz="4000" kern="1200" dirty="0" err="1">
                <a:solidFill>
                  <a:srgbClr val="FF0000"/>
                </a:solidFill>
                <a:cs typeface="Arial" panose="020B0604020202020204" pitchFamily="34" charset="0"/>
              </a:rPr>
              <a:t>Nie</a:t>
            </a:r>
            <a:r>
              <a:rPr lang="en-US" sz="4000" kern="1200" dirty="0">
                <a:solidFill>
                  <a:srgbClr val="FF0000"/>
                </a:solidFill>
                <a:cs typeface="Arial" panose="020B0604020202020204" pitchFamily="34" charset="0"/>
              </a:rPr>
              <a:t> </a:t>
            </a:r>
            <a:r>
              <a:rPr lang="en-US" sz="4000" kern="1200" dirty="0" err="1">
                <a:solidFill>
                  <a:srgbClr val="FF0000"/>
                </a:solidFill>
                <a:cs typeface="Arial" panose="020B0604020202020204" pitchFamily="34" charset="0"/>
              </a:rPr>
              <a:t>nadaje</a:t>
            </a:r>
            <a:r>
              <a:rPr lang="en-US" sz="4000" kern="1200" dirty="0">
                <a:solidFill>
                  <a:srgbClr val="FF0000"/>
                </a:solidFill>
                <a:cs typeface="Arial" panose="020B0604020202020204" pitchFamily="34" charset="0"/>
              </a:rPr>
              <a:t> </a:t>
            </a:r>
            <a:r>
              <a:rPr lang="en-US" sz="4000" kern="1200" dirty="0" err="1">
                <a:solidFill>
                  <a:srgbClr val="FF0000"/>
                </a:solidFill>
                <a:cs typeface="Arial" panose="020B0604020202020204" pitchFamily="34" charset="0"/>
              </a:rPr>
              <a:t>się</a:t>
            </a:r>
            <a:r>
              <a:rPr lang="en-US" sz="4000" kern="1200" dirty="0">
                <a:solidFill>
                  <a:srgbClr val="FF0000"/>
                </a:solidFill>
                <a:cs typeface="Arial" panose="020B0604020202020204" pitchFamily="34" charset="0"/>
              </a:rPr>
              <a:t> </a:t>
            </a:r>
            <a:br>
              <a:rPr lang="en-US" sz="4000" kern="1200" dirty="0">
                <a:solidFill>
                  <a:srgbClr val="FF0000"/>
                </a:solidFill>
                <a:cs typeface="Arial" panose="020B0604020202020204" pitchFamily="34" charset="0"/>
              </a:rPr>
            </a:br>
            <a:r>
              <a:rPr lang="en-US" sz="4000" kern="1200" dirty="0">
                <a:solidFill>
                  <a:srgbClr val="FF0000"/>
                </a:solidFill>
                <a:cs typeface="Arial" panose="020B0604020202020204" pitchFamily="34" charset="0"/>
              </a:rPr>
              <a:t>do </a:t>
            </a:r>
            <a:r>
              <a:rPr lang="en-US" sz="4000" kern="1200" dirty="0" err="1">
                <a:solidFill>
                  <a:srgbClr val="FF0000"/>
                </a:solidFill>
                <a:cs typeface="Arial" panose="020B0604020202020204" pitchFamily="34" charset="0"/>
              </a:rPr>
              <a:t>kąpieli</a:t>
            </a:r>
            <a:r>
              <a:rPr lang="en-US" sz="4000" kern="1200" dirty="0">
                <a:solidFill>
                  <a:srgbClr val="FF0000"/>
                </a:solidFill>
                <a:cs typeface="Arial" panose="020B0604020202020204" pitchFamily="34" charset="0"/>
              </a:rPr>
              <a:t> ani do </a:t>
            </a:r>
            <a:r>
              <a:rPr lang="en-US" sz="4000" kern="1200" dirty="0" err="1">
                <a:solidFill>
                  <a:srgbClr val="FF0000"/>
                </a:solidFill>
                <a:cs typeface="Arial" panose="020B0604020202020204" pitchFamily="34" charset="0"/>
              </a:rPr>
              <a:t>picia</a:t>
            </a:r>
            <a:r>
              <a:rPr lang="en-US" sz="4000" kern="1200" dirty="0">
                <a:solidFill>
                  <a:srgbClr val="FF0000"/>
                </a:solidFill>
                <a:cs typeface="Arial" panose="020B0604020202020204" pitchFamily="34" charset="0"/>
              </a:rPr>
              <a:t>.</a:t>
            </a:r>
            <a:endParaRPr lang="pl-PL" dirty="0"/>
          </a:p>
        </p:txBody>
      </p:sp>
      <p:pic>
        <p:nvPicPr>
          <p:cNvPr id="7" name="Nagrany dźwięk">
            <a:hlinkClick r:id="" action="ppaction://media"/>
            <a:extLst>
              <a:ext uri="{FF2B5EF4-FFF2-40B4-BE49-F238E27FC236}">
                <a16:creationId xmlns:a16="http://schemas.microsoft.com/office/drawing/2014/main" id="{06D9051F-5B53-55A4-B2C7-52954CD40256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1067877" y="195401"/>
            <a:ext cx="466750" cy="466750"/>
          </a:xfrm>
          <a:prstGeom prst="rect">
            <a:avLst/>
          </a:prstGeom>
        </p:spPr>
      </p:pic>
      <p:sp>
        <p:nvSpPr>
          <p:cNvPr id="3" name="Stopka — symbol zastępczy 2">
            <a:extLst>
              <a:ext uri="{FF2B5EF4-FFF2-40B4-BE49-F238E27FC236}">
                <a16:creationId xmlns:a16="http://schemas.microsoft.com/office/drawing/2014/main" id="{BC8D20DB-96D4-9D5B-1D6C-1FA32F63C2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15383" y="6356350"/>
            <a:ext cx="4539727" cy="365125"/>
          </a:xfrm>
        </p:spPr>
        <p:txBody>
          <a:bodyPr rtlCol="0"/>
          <a:lstStyle/>
          <a:p>
            <a:r>
              <a:rPr lang="pl-PL" sz="800" dirty="0">
                <a:solidFill>
                  <a:schemeClr val="bg1">
                    <a:lumMod val="65000"/>
                  </a:schemeClr>
                </a:solidFill>
              </a:rPr>
              <a:t>© Wojewódzka Stacja Sanitarno-Epidemiologiczna w Warszawie</a:t>
            </a:r>
          </a:p>
        </p:txBody>
      </p:sp>
    </p:spTree>
    <p:extLst>
      <p:ext uri="{BB962C8B-B14F-4D97-AF65-F5344CB8AC3E}">
        <p14:creationId xmlns:p14="http://schemas.microsoft.com/office/powerpoint/2010/main" val="14820289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 advClick="0" advTm="3000">
        <p14:reveal/>
      </p:transition>
    </mc:Choice>
    <mc:Fallback xmlns="">
      <p:transition spd="slow" advClick="0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0959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awartość — symbol zastępczy 5">
            <a:extLst>
              <a:ext uri="{FF2B5EF4-FFF2-40B4-BE49-F238E27FC236}">
                <a16:creationId xmlns:a16="http://schemas.microsoft.com/office/drawing/2014/main" id="{F35FCE68-0761-421A-922F-077DEB02E06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00099" y="742424"/>
            <a:ext cx="10591802" cy="1773893"/>
          </a:xfrm>
        </p:spPr>
        <p:txBody>
          <a:bodyPr rtlCol="0">
            <a:noAutofit/>
          </a:bodyPr>
          <a:lstStyle/>
          <a:p>
            <a:pPr algn="ctr" rtl="0"/>
            <a:r>
              <a:rPr lang="pl-PL" sz="4000" dirty="0">
                <a:latin typeface="+mj-lt"/>
                <a:cs typeface="Arial" panose="020B0604020202020204" pitchFamily="34" charset="0"/>
              </a:rPr>
              <a:t>M</a:t>
            </a:r>
            <a:r>
              <a:rPr lang="en-US" sz="4000" kern="1200" dirty="0" err="1">
                <a:solidFill>
                  <a:schemeClr val="tx1"/>
                </a:solidFill>
                <a:effectLst/>
                <a:latin typeface="+mj-lt"/>
                <a:cs typeface="Arial" panose="020B0604020202020204" pitchFamily="34" charset="0"/>
              </a:rPr>
              <a:t>iejskie</a:t>
            </a:r>
            <a:r>
              <a:rPr lang="en-US" sz="4000" kern="1200" dirty="0">
                <a:solidFill>
                  <a:schemeClr val="tx1"/>
                </a:solidFill>
                <a:effectLst/>
                <a:latin typeface="+mj-lt"/>
                <a:cs typeface="Arial" panose="020B0604020202020204" pitchFamily="34" charset="0"/>
              </a:rPr>
              <a:t> </a:t>
            </a:r>
            <a:r>
              <a:rPr lang="en-US" sz="4000" kern="1200" dirty="0" err="1">
                <a:solidFill>
                  <a:schemeClr val="tx1"/>
                </a:solidFill>
                <a:effectLst/>
                <a:latin typeface="+mj-lt"/>
                <a:cs typeface="Arial" panose="020B0604020202020204" pitchFamily="34" charset="0"/>
              </a:rPr>
              <a:t>fontanny</a:t>
            </a:r>
            <a:r>
              <a:rPr lang="en-US" sz="4000" kern="1200" dirty="0">
                <a:solidFill>
                  <a:schemeClr val="tx1"/>
                </a:solidFill>
                <a:effectLst/>
                <a:latin typeface="+mj-lt"/>
                <a:cs typeface="Arial" panose="020B0604020202020204" pitchFamily="34" charset="0"/>
              </a:rPr>
              <a:t> to </a:t>
            </a:r>
            <a:r>
              <a:rPr lang="en-US" sz="4000" kern="1200" dirty="0" err="1">
                <a:solidFill>
                  <a:schemeClr val="tx1"/>
                </a:solidFill>
                <a:effectLst/>
                <a:latin typeface="+mj-lt"/>
                <a:cs typeface="Arial" panose="020B0604020202020204" pitchFamily="34" charset="0"/>
              </a:rPr>
              <a:t>nie</a:t>
            </a:r>
            <a:r>
              <a:rPr lang="en-US" sz="4000" kern="1200" dirty="0">
                <a:solidFill>
                  <a:schemeClr val="tx1"/>
                </a:solidFill>
                <a:effectLst/>
                <a:latin typeface="+mj-lt"/>
                <a:cs typeface="Arial" panose="020B0604020202020204" pitchFamily="34" charset="0"/>
              </a:rPr>
              <a:t> </a:t>
            </a:r>
            <a:r>
              <a:rPr lang="en-US" sz="4000" kern="1200" dirty="0" err="1">
                <a:solidFill>
                  <a:schemeClr val="tx1"/>
                </a:solidFill>
                <a:effectLst/>
                <a:latin typeface="+mj-lt"/>
                <a:cs typeface="Arial" panose="020B0604020202020204" pitchFamily="34" charset="0"/>
              </a:rPr>
              <a:t>baseny</a:t>
            </a:r>
            <a:r>
              <a:rPr lang="en-US" sz="4000" kern="1200" dirty="0">
                <a:solidFill>
                  <a:schemeClr val="tx1"/>
                </a:solidFill>
                <a:effectLst/>
                <a:latin typeface="+mj-lt"/>
                <a:cs typeface="Arial" panose="020B0604020202020204" pitchFamily="34" charset="0"/>
              </a:rPr>
              <a:t> </a:t>
            </a:r>
            <a:endParaRPr lang="pl-PL" sz="4000" kern="1200" dirty="0">
              <a:solidFill>
                <a:schemeClr val="tx1"/>
              </a:solidFill>
              <a:effectLst/>
              <a:latin typeface="+mj-lt"/>
              <a:cs typeface="Arial" panose="020B0604020202020204" pitchFamily="34" charset="0"/>
            </a:endParaRPr>
          </a:p>
          <a:p>
            <a:pPr algn="ctr" rtl="0"/>
            <a:r>
              <a:rPr lang="en-US" sz="4000" kern="1200" dirty="0">
                <a:solidFill>
                  <a:schemeClr val="tx1"/>
                </a:solidFill>
                <a:effectLst/>
                <a:latin typeface="+mj-lt"/>
                <a:cs typeface="Arial" panose="020B0604020202020204" pitchFamily="34" charset="0"/>
              </a:rPr>
              <a:t>i </a:t>
            </a:r>
            <a:r>
              <a:rPr lang="en-US" sz="4000" kern="1200" dirty="0" err="1">
                <a:solidFill>
                  <a:schemeClr val="tx1"/>
                </a:solidFill>
                <a:effectLst/>
                <a:latin typeface="+mj-lt"/>
                <a:cs typeface="Arial" panose="020B0604020202020204" pitchFamily="34" charset="0"/>
              </a:rPr>
              <a:t>nie</a:t>
            </a:r>
            <a:r>
              <a:rPr lang="en-US" sz="4000" kern="1200" dirty="0">
                <a:solidFill>
                  <a:schemeClr val="tx1"/>
                </a:solidFill>
                <a:effectLst/>
                <a:latin typeface="+mj-lt"/>
                <a:cs typeface="Arial" panose="020B0604020202020204" pitchFamily="34" charset="0"/>
              </a:rPr>
              <a:t> </a:t>
            </a:r>
            <a:r>
              <a:rPr lang="en-US" sz="4000" kern="1200" dirty="0" err="1">
                <a:solidFill>
                  <a:schemeClr val="tx1"/>
                </a:solidFill>
                <a:effectLst/>
                <a:latin typeface="+mj-lt"/>
                <a:cs typeface="Arial" panose="020B0604020202020204" pitchFamily="34" charset="0"/>
              </a:rPr>
              <a:t>należy</a:t>
            </a:r>
            <a:r>
              <a:rPr lang="en-US" sz="4000" kern="1200" dirty="0">
                <a:solidFill>
                  <a:schemeClr val="tx1"/>
                </a:solidFill>
                <a:effectLst/>
                <a:latin typeface="+mj-lt"/>
                <a:cs typeface="Arial" panose="020B0604020202020204" pitchFamily="34" charset="0"/>
              </a:rPr>
              <a:t> </a:t>
            </a:r>
            <a:r>
              <a:rPr lang="en-US" sz="4000" kern="1200" dirty="0" err="1">
                <a:solidFill>
                  <a:schemeClr val="tx1"/>
                </a:solidFill>
                <a:effectLst/>
                <a:latin typeface="+mj-lt"/>
                <a:cs typeface="Arial" panose="020B0604020202020204" pitchFamily="34" charset="0"/>
              </a:rPr>
              <a:t>się</a:t>
            </a:r>
            <a:r>
              <a:rPr lang="en-US" sz="4000" kern="1200" dirty="0">
                <a:solidFill>
                  <a:schemeClr val="tx1"/>
                </a:solidFill>
                <a:effectLst/>
                <a:latin typeface="+mj-lt"/>
                <a:cs typeface="Arial" panose="020B0604020202020204" pitchFamily="34" charset="0"/>
              </a:rPr>
              <a:t> w </a:t>
            </a:r>
            <a:r>
              <a:rPr lang="en-US" sz="4000" kern="1200" dirty="0" err="1">
                <a:solidFill>
                  <a:schemeClr val="tx1"/>
                </a:solidFill>
                <a:effectLst/>
                <a:latin typeface="+mj-lt"/>
                <a:cs typeface="Arial" panose="020B0604020202020204" pitchFamily="34" charset="0"/>
              </a:rPr>
              <a:t>nich</a:t>
            </a:r>
            <a:r>
              <a:rPr lang="en-US" sz="4000" kern="1200" dirty="0">
                <a:solidFill>
                  <a:schemeClr val="tx1"/>
                </a:solidFill>
                <a:effectLst/>
                <a:latin typeface="+mj-lt"/>
                <a:cs typeface="Arial" panose="020B0604020202020204" pitchFamily="34" charset="0"/>
              </a:rPr>
              <a:t> </a:t>
            </a:r>
            <a:r>
              <a:rPr lang="en-US" sz="4000" kern="1200" dirty="0" err="1">
                <a:solidFill>
                  <a:schemeClr val="tx1"/>
                </a:solidFill>
                <a:effectLst/>
                <a:latin typeface="+mj-lt"/>
                <a:cs typeface="Arial" panose="020B0604020202020204" pitchFamily="34" charset="0"/>
              </a:rPr>
              <a:t>kąpać</a:t>
            </a:r>
            <a:r>
              <a:rPr lang="en-US" sz="4000" kern="1200" dirty="0">
                <a:solidFill>
                  <a:schemeClr val="tx1"/>
                </a:solidFill>
                <a:effectLst/>
                <a:latin typeface="+mj-lt"/>
                <a:cs typeface="Arial" panose="020B0604020202020204" pitchFamily="34" charset="0"/>
              </a:rPr>
              <a:t>.</a:t>
            </a:r>
            <a:endParaRPr lang="pl-PL" sz="4000" dirty="0">
              <a:latin typeface="+mj-lt"/>
            </a:endParaRPr>
          </a:p>
        </p:txBody>
      </p:sp>
      <p:pic>
        <p:nvPicPr>
          <p:cNvPr id="14" name="Obraz — symbol zastępczy 13">
            <a:extLst>
              <a:ext uri="{FF2B5EF4-FFF2-40B4-BE49-F238E27FC236}">
                <a16:creationId xmlns:a16="http://schemas.microsoft.com/office/drawing/2014/main" id="{4643E7D7-B55D-4673-951C-3F23015C5810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0800000">
            <a:off x="800099" y="2516317"/>
            <a:ext cx="5133990" cy="3269213"/>
          </a:xfrm>
        </p:spPr>
      </p:pic>
      <p:pic>
        <p:nvPicPr>
          <p:cNvPr id="15" name="Obraz — symbol zastępczy 14">
            <a:extLst>
              <a:ext uri="{FF2B5EF4-FFF2-40B4-BE49-F238E27FC236}">
                <a16:creationId xmlns:a16="http://schemas.microsoft.com/office/drawing/2014/main" id="{81A87375-F390-4DEE-8F4B-B60B12B0F91B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209621" y="2516320"/>
            <a:ext cx="5182278" cy="3269212"/>
          </a:xfrm>
        </p:spPr>
      </p:pic>
      <p:sp>
        <p:nvSpPr>
          <p:cNvPr id="3" name="Stopka — symbol zastępczy 2">
            <a:extLst>
              <a:ext uri="{FF2B5EF4-FFF2-40B4-BE49-F238E27FC236}">
                <a16:creationId xmlns:a16="http://schemas.microsoft.com/office/drawing/2014/main" id="{EB2D8EB9-86D8-46F2-805C-7BA07DB989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15383" y="6356350"/>
            <a:ext cx="4539727" cy="365125"/>
          </a:xfrm>
        </p:spPr>
        <p:txBody>
          <a:bodyPr rtlCol="0"/>
          <a:lstStyle/>
          <a:p>
            <a:r>
              <a:rPr lang="pl-PL" sz="800" dirty="0">
                <a:solidFill>
                  <a:schemeClr val="bg1">
                    <a:lumMod val="65000"/>
                  </a:schemeClr>
                </a:solidFill>
              </a:rPr>
              <a:t>© Wojewódzka Stacja Sanitarno-Epidemiologiczna w Warszawie</a:t>
            </a:r>
          </a:p>
        </p:txBody>
      </p:sp>
      <p:sp>
        <p:nvSpPr>
          <p:cNvPr id="2" name="Data — symbol zastępczy 1">
            <a:extLst>
              <a:ext uri="{FF2B5EF4-FFF2-40B4-BE49-F238E27FC236}">
                <a16:creationId xmlns:a16="http://schemas.microsoft.com/office/drawing/2014/main" id="{C0D6D7AB-45AD-4E39-B4E3-CC1786053CF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69448" y="6356350"/>
            <a:ext cx="2592594" cy="365125"/>
          </a:xfrm>
        </p:spPr>
        <p:txBody>
          <a:bodyPr rtlCol="0"/>
          <a:lstStyle/>
          <a:p>
            <a:pPr rtl="0"/>
            <a:endParaRPr lang="pl-PL" dirty="0"/>
          </a:p>
        </p:txBody>
      </p:sp>
      <p:sp>
        <p:nvSpPr>
          <p:cNvPr id="4" name="Numer slajdu — symbol zastępczy 3">
            <a:extLst>
              <a:ext uri="{FF2B5EF4-FFF2-40B4-BE49-F238E27FC236}">
                <a16:creationId xmlns:a16="http://schemas.microsoft.com/office/drawing/2014/main" id="{A5BB3454-C461-4318-8C59-919AC8FD3C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919012" y="6356350"/>
            <a:ext cx="672354" cy="365125"/>
          </a:xfrm>
        </p:spPr>
        <p:txBody>
          <a:bodyPr rtlCol="0"/>
          <a:lstStyle/>
          <a:p>
            <a:pPr rtl="0"/>
            <a:fld id="{A53D7EE4-1EDB-42FD-B6B7-A82C9F31F0F4}" type="slidenum">
              <a:rPr lang="pl-PL" smtClean="0"/>
              <a:pPr/>
              <a:t>3</a:t>
            </a:fld>
            <a:endParaRPr lang="pl-PL" dirty="0"/>
          </a:p>
        </p:txBody>
      </p:sp>
      <p:pic>
        <p:nvPicPr>
          <p:cNvPr id="5" name="Nagrany dźwięk">
            <a:hlinkClick r:id="" action="ppaction://media"/>
            <a:extLst>
              <a:ext uri="{FF2B5EF4-FFF2-40B4-BE49-F238E27FC236}">
                <a16:creationId xmlns:a16="http://schemas.microsoft.com/office/drawing/2014/main" id="{2B5201E0-232F-25EA-AB19-BDA59F2C72A8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4976" end="0.8027"/>
                </p14:media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1121027" y="294420"/>
            <a:ext cx="448004" cy="4480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37255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 advClick="0" advTm="3000">
        <p14:reveal/>
      </p:transition>
    </mc:Choice>
    <mc:Fallback xmlns="">
      <p:transition spd="slow" advClick="0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800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Prostokąt 37">
            <a:extLst>
              <a:ext uri="{FF2B5EF4-FFF2-40B4-BE49-F238E27FC236}">
                <a16:creationId xmlns:a16="http://schemas.microsoft.com/office/drawing/2014/main" id="{030E3D96-1474-52BC-5A70-28EA09BD782D}"/>
              </a:ext>
            </a:extLst>
          </p:cNvPr>
          <p:cNvSpPr/>
          <p:nvPr/>
        </p:nvSpPr>
        <p:spPr>
          <a:xfrm>
            <a:off x="4210900" y="202246"/>
            <a:ext cx="3371850" cy="91440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28" name="Prostokąt 27">
            <a:extLst>
              <a:ext uri="{FF2B5EF4-FFF2-40B4-BE49-F238E27FC236}">
                <a16:creationId xmlns:a16="http://schemas.microsoft.com/office/drawing/2014/main" id="{E3FB8851-38D6-CC8B-F596-6AA81D9251F6}"/>
              </a:ext>
            </a:extLst>
          </p:cNvPr>
          <p:cNvSpPr/>
          <p:nvPr/>
        </p:nvSpPr>
        <p:spPr>
          <a:xfrm>
            <a:off x="512064" y="5411916"/>
            <a:ext cx="1450848" cy="91440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9" name="Tytuł 8">
            <a:extLst>
              <a:ext uri="{FF2B5EF4-FFF2-40B4-BE49-F238E27FC236}">
                <a16:creationId xmlns:a16="http://schemas.microsoft.com/office/drawing/2014/main" id="{6F799519-DC3F-D1BF-D89F-9171866777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87511" y="909639"/>
            <a:ext cx="3703856" cy="1290636"/>
          </a:xfrm>
        </p:spPr>
        <p:txBody>
          <a:bodyPr>
            <a:normAutofit/>
          </a:bodyPr>
          <a:lstStyle/>
          <a:p>
            <a:r>
              <a:rPr lang="en-US" sz="3700" kern="1200" dirty="0" err="1"/>
              <a:t>Znajdować</a:t>
            </a:r>
            <a:r>
              <a:rPr lang="en-US" sz="3700" kern="1200" dirty="0"/>
              <a:t> </a:t>
            </a:r>
            <a:r>
              <a:rPr lang="en-US" sz="3700" kern="1200" dirty="0" err="1"/>
              <a:t>się</a:t>
            </a:r>
            <a:r>
              <a:rPr lang="en-US" sz="3700" kern="1200" dirty="0"/>
              <a:t> w </a:t>
            </a:r>
            <a:r>
              <a:rPr lang="en-US" sz="3700" kern="1200" dirty="0" err="1"/>
              <a:t>niej</a:t>
            </a:r>
            <a:r>
              <a:rPr lang="en-US" sz="3700" kern="1200" dirty="0"/>
              <a:t> </a:t>
            </a:r>
            <a:r>
              <a:rPr lang="en-US" sz="3700" kern="1200" dirty="0" err="1"/>
              <a:t>mogą</a:t>
            </a:r>
            <a:r>
              <a:rPr lang="en-US" sz="3700" kern="1200" dirty="0"/>
              <a:t>:</a:t>
            </a:r>
            <a:endParaRPr lang="pl-PL" sz="3700" dirty="0"/>
          </a:p>
        </p:txBody>
      </p:sp>
      <p:pic>
        <p:nvPicPr>
          <p:cNvPr id="23" name="Symbol zastępczy obrazu 22" descr="Obraz zawierający na wolnym powietrzu, woda, pies, Rasa psa&#10;&#10;Opis wygenerowany automatycznie">
            <a:extLst>
              <a:ext uri="{FF2B5EF4-FFF2-40B4-BE49-F238E27FC236}">
                <a16:creationId xmlns:a16="http://schemas.microsoft.com/office/drawing/2014/main" id="{1404EEDA-5D72-7E88-52A7-250797E4E09A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3997516" y="3708528"/>
            <a:ext cx="3371850" cy="2425572"/>
          </a:xfrm>
        </p:spPr>
      </p:pic>
      <p:pic>
        <p:nvPicPr>
          <p:cNvPr id="3" name="Symbol zastępczy zawartości 2" descr="Obraz zawierający ssak, kot, Małe i średnie samochody, Kotowate&#10;&#10;Opis wygenerowany automatycznie">
            <a:extLst>
              <a:ext uri="{FF2B5EF4-FFF2-40B4-BE49-F238E27FC236}">
                <a16:creationId xmlns:a16="http://schemas.microsoft.com/office/drawing/2014/main" id="{8FB3499C-B671-0804-4ADD-879BE5A45D6D}"/>
              </a:ext>
            </a:extLst>
          </p:cNvPr>
          <p:cNvPicPr>
            <a:picLocks noGrp="1" noChangeAspect="1"/>
          </p:cNvPicPr>
          <p:nvPr>
            <p:ph type="pic" sz="quarter" idx="15"/>
          </p:nvPr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2"/>
          <a:stretch/>
        </p:blipFill>
        <p:spPr>
          <a:xfrm>
            <a:off x="715383" y="3048000"/>
            <a:ext cx="3178175" cy="3086100"/>
          </a:xfrm>
          <a:noFill/>
        </p:spPr>
      </p:pic>
      <p:pic>
        <p:nvPicPr>
          <p:cNvPr id="5" name="Symbol zastępczy zawartości 4" descr="Obraz zawierający na wolnym powietrzu, Wanienka dla ptaków, ptak, dziób&#10;&#10;Opis wygenerowany automatycznie">
            <a:extLst>
              <a:ext uri="{FF2B5EF4-FFF2-40B4-BE49-F238E27FC236}">
                <a16:creationId xmlns:a16="http://schemas.microsoft.com/office/drawing/2014/main" id="{A67653D5-11AC-22F1-9CCB-D8D770E3CC55}"/>
              </a:ext>
            </a:extLst>
          </p:cNvPr>
          <p:cNvPicPr>
            <a:picLocks noGrp="1" noChangeAspect="1"/>
          </p:cNvPicPr>
          <p:nvPr>
            <p:ph type="pic" sz="quarter" idx="17"/>
          </p:nvPr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997516" y="441449"/>
            <a:ext cx="3371850" cy="3159125"/>
          </a:xfrm>
          <a:prstGeom prst="rect">
            <a:avLst/>
          </a:prstGeom>
          <a:noFill/>
        </p:spPr>
      </p:pic>
      <p:sp>
        <p:nvSpPr>
          <p:cNvPr id="13" name="Symbol zastępczy tekstu 12">
            <a:extLst>
              <a:ext uri="{FF2B5EF4-FFF2-40B4-BE49-F238E27FC236}">
                <a16:creationId xmlns:a16="http://schemas.microsoft.com/office/drawing/2014/main" id="{A97C7299-571C-F17E-7723-ED815EA22EE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887510" y="2380221"/>
            <a:ext cx="3703856" cy="3866403"/>
          </a:xfrm>
        </p:spPr>
        <p:txBody>
          <a:bodyPr>
            <a:normAutofit/>
          </a:bodyPr>
          <a:lstStyle/>
          <a:p>
            <a:r>
              <a:rPr lang="pl-PL" sz="2800" kern="0" dirty="0">
                <a:latin typeface="+mj-lt"/>
              </a:rPr>
              <a:t>Zanieczyszczenia np.: kamienie, odchody zwierząt, szczególnie ptaków i kotów, które  często załatwiają w nich swoje potrzeby fizjologiczne.</a:t>
            </a:r>
          </a:p>
          <a:p>
            <a:endParaRPr lang="pl-PL" dirty="0"/>
          </a:p>
        </p:txBody>
      </p:sp>
      <p:sp>
        <p:nvSpPr>
          <p:cNvPr id="6" name="Symbol zastępczy stopki 5">
            <a:extLst>
              <a:ext uri="{FF2B5EF4-FFF2-40B4-BE49-F238E27FC236}">
                <a16:creationId xmlns:a16="http://schemas.microsoft.com/office/drawing/2014/main" id="{B54C1FA8-5132-C87A-3A2E-741EA25FA6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15383" y="6356350"/>
            <a:ext cx="4539727" cy="365125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r>
              <a:rPr lang="pl-PL" sz="800" dirty="0">
                <a:solidFill>
                  <a:schemeClr val="bg1">
                    <a:lumMod val="65000"/>
                  </a:schemeClr>
                </a:solidFill>
              </a:rPr>
              <a:t>© Wojewódzka Stacja Sanitarno-Epidemiologiczna w Warszawie</a:t>
            </a:r>
          </a:p>
        </p:txBody>
      </p:sp>
      <p:sp>
        <p:nvSpPr>
          <p:cNvPr id="8" name="Symbol zastępczy numeru slajdu 7">
            <a:extLst>
              <a:ext uri="{FF2B5EF4-FFF2-40B4-BE49-F238E27FC236}">
                <a16:creationId xmlns:a16="http://schemas.microsoft.com/office/drawing/2014/main" id="{725A2358-E46B-269A-5A85-E5C817C83F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919012" y="6356350"/>
            <a:ext cx="672354" cy="365125"/>
          </a:xfrm>
        </p:spPr>
        <p:txBody>
          <a:bodyPr anchor="ctr"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fld id="{A53D7EE4-1EDB-42FD-B6B7-A82C9F31F0F4}" type="slidenum">
              <a:rPr lang="pl-PL" noProof="0" smtClean="0"/>
              <a:pPr>
                <a:lnSpc>
                  <a:spcPct val="90000"/>
                </a:lnSpc>
                <a:spcAft>
                  <a:spcPts val="600"/>
                </a:spcAft>
              </a:pPr>
              <a:t>4</a:t>
            </a:fld>
            <a:endParaRPr lang="pl-PL" noProof="0"/>
          </a:p>
        </p:txBody>
      </p:sp>
      <p:pic>
        <p:nvPicPr>
          <p:cNvPr id="37" name="Grafika 36">
            <a:extLst>
              <a:ext uri="{FF2B5EF4-FFF2-40B4-BE49-F238E27FC236}">
                <a16:creationId xmlns:a16="http://schemas.microsoft.com/office/drawing/2014/main" id="{11D68830-C9BE-6F47-B7A7-9A1D9AD04580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1255091" y="339528"/>
            <a:ext cx="1793631" cy="2486222"/>
          </a:xfrm>
          <a:prstGeom prst="rect">
            <a:avLst/>
          </a:prstGeom>
        </p:spPr>
      </p:pic>
      <p:pic>
        <p:nvPicPr>
          <p:cNvPr id="39" name="Nagrany dźwięk">
            <a:hlinkClick r:id="" action="ppaction://media"/>
            <a:extLst>
              <a:ext uri="{FF2B5EF4-FFF2-40B4-BE49-F238E27FC236}">
                <a16:creationId xmlns:a16="http://schemas.microsoft.com/office/drawing/2014/main" id="{D8D6A35D-5944-5260-4167-BD90FD68FA73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11154067" y="292394"/>
            <a:ext cx="437299" cy="4372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23722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 advClick="0" advTm="3000">
        <p14:reveal/>
      </p:transition>
    </mc:Choice>
    <mc:Fallback xmlns="">
      <p:transition spd="slow" advClick="0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5346" fill="hold"/>
                                        <p:tgtEl>
                                          <p:spTgt spid="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9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E880769B-5AC7-8B69-5015-5E4647617FB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68829" y="4999996"/>
            <a:ext cx="5227171" cy="1453842"/>
          </a:xfrm>
        </p:spPr>
        <p:txBody>
          <a:bodyPr/>
          <a:lstStyle/>
          <a:p>
            <a:r>
              <a:rPr lang="pl-PL" dirty="0"/>
              <a:t>A także:</a:t>
            </a:r>
          </a:p>
        </p:txBody>
      </p:sp>
      <p:sp>
        <p:nvSpPr>
          <p:cNvPr id="3" name="Podtytuł 2">
            <a:extLst>
              <a:ext uri="{FF2B5EF4-FFF2-40B4-BE49-F238E27FC236}">
                <a16:creationId xmlns:a16="http://schemas.microsoft.com/office/drawing/2014/main" id="{3545D49F-BDD4-8701-ED53-CA10C8B405A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501209" y="2926171"/>
            <a:ext cx="4622883" cy="1005657"/>
          </a:xfrm>
        </p:spPr>
        <p:txBody>
          <a:bodyPr/>
          <a:lstStyle/>
          <a:p>
            <a:pPr marL="0" indent="0">
              <a:buNone/>
            </a:pPr>
            <a:r>
              <a:rPr lang="pl-PL" sz="3200" dirty="0">
                <a:solidFill>
                  <a:srgbClr val="FF0000"/>
                </a:solidFill>
                <a:latin typeface="+mj-lt"/>
                <a:cs typeface="Arial" panose="020B0604020202020204" pitchFamily="34" charset="0"/>
              </a:rPr>
              <a:t>!</a:t>
            </a:r>
            <a:r>
              <a:rPr lang="pl-PL" sz="3200" dirty="0">
                <a:latin typeface="+mj-lt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+mj-lt"/>
                <a:cs typeface="Arial" panose="020B0604020202020204" pitchFamily="34" charset="0"/>
              </a:rPr>
              <a:t>bakterie</a:t>
            </a:r>
            <a:r>
              <a:rPr lang="en-US" sz="3200" dirty="0">
                <a:latin typeface="+mj-lt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+mj-lt"/>
                <a:cs typeface="Arial" panose="020B0604020202020204" pitchFamily="34" charset="0"/>
              </a:rPr>
              <a:t>gronkowca</a:t>
            </a:r>
            <a:endParaRPr lang="pl-PL" sz="3200" dirty="0">
              <a:latin typeface="+mj-lt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pl-PL" sz="3200" dirty="0">
                <a:solidFill>
                  <a:srgbClr val="FF0000"/>
                </a:solidFill>
                <a:latin typeface="+mj-lt"/>
                <a:cs typeface="Arial" panose="020B0604020202020204" pitchFamily="34" charset="0"/>
              </a:rPr>
              <a:t>!</a:t>
            </a:r>
            <a:r>
              <a:rPr lang="pl-PL" sz="3200" dirty="0">
                <a:latin typeface="+mj-lt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+mj-lt"/>
                <a:cs typeface="Arial" panose="020B0604020202020204" pitchFamily="34" charset="0"/>
              </a:rPr>
              <a:t>pałeczki</a:t>
            </a:r>
            <a:r>
              <a:rPr lang="en-US" sz="3200" dirty="0">
                <a:latin typeface="+mj-lt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+mj-lt"/>
                <a:cs typeface="Arial" panose="020B0604020202020204" pitchFamily="34" charset="0"/>
              </a:rPr>
              <a:t>legionelli</a:t>
            </a:r>
            <a:r>
              <a:rPr lang="en-US" sz="3200" dirty="0">
                <a:latin typeface="+mj-lt"/>
                <a:cs typeface="Arial" panose="020B0604020202020204" pitchFamily="34" charset="0"/>
              </a:rPr>
              <a:t> </a:t>
            </a:r>
            <a:endParaRPr lang="pl-PL" sz="3200" dirty="0">
              <a:latin typeface="+mj-lt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pl-PL" sz="3200" dirty="0">
                <a:solidFill>
                  <a:srgbClr val="FF0000"/>
                </a:solidFill>
                <a:latin typeface="+mj-lt"/>
                <a:cs typeface="Arial" panose="020B0604020202020204" pitchFamily="34" charset="0"/>
              </a:rPr>
              <a:t>!</a:t>
            </a:r>
            <a:r>
              <a:rPr lang="pl-PL" sz="3200" dirty="0">
                <a:latin typeface="+mj-lt"/>
                <a:cs typeface="Arial" panose="020B0604020202020204" pitchFamily="34" charset="0"/>
              </a:rPr>
              <a:t> bakterie </a:t>
            </a:r>
            <a:r>
              <a:rPr lang="en-US" sz="3200" dirty="0" err="1">
                <a:latin typeface="+mj-lt"/>
                <a:cs typeface="Arial" panose="020B0604020202020204" pitchFamily="34" charset="0"/>
              </a:rPr>
              <a:t>salmonelli</a:t>
            </a:r>
            <a:endParaRPr lang="pl-PL" sz="3200" dirty="0">
              <a:latin typeface="+mj-lt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pl-PL" sz="3200" dirty="0">
                <a:solidFill>
                  <a:srgbClr val="FF0000"/>
                </a:solidFill>
                <a:latin typeface="+mj-lt"/>
                <a:cs typeface="Arial" panose="020B0604020202020204" pitchFamily="34" charset="0"/>
              </a:rPr>
              <a:t>!</a:t>
            </a:r>
            <a:r>
              <a:rPr lang="pl-PL" sz="3200" dirty="0">
                <a:latin typeface="+mj-lt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+mj-lt"/>
                <a:cs typeface="Arial" panose="020B0604020202020204" pitchFamily="34" charset="0"/>
              </a:rPr>
              <a:t>bakterie</a:t>
            </a:r>
            <a:r>
              <a:rPr lang="en-US" sz="3200" dirty="0">
                <a:latin typeface="+mj-lt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+mj-lt"/>
                <a:cs typeface="Arial" panose="020B0604020202020204" pitchFamily="34" charset="0"/>
              </a:rPr>
              <a:t>kałowe</a:t>
            </a:r>
            <a:r>
              <a:rPr lang="en-US" sz="3200" dirty="0">
                <a:latin typeface="+mj-lt"/>
                <a:cs typeface="Arial" panose="020B0604020202020204" pitchFamily="34" charset="0"/>
              </a:rPr>
              <a:t> </a:t>
            </a:r>
            <a:endParaRPr lang="pl-PL" sz="3200" dirty="0">
              <a:latin typeface="+mj-lt"/>
              <a:cs typeface="Arial" panose="020B0604020202020204" pitchFamily="34" charset="0"/>
            </a:endParaRPr>
          </a:p>
          <a:p>
            <a:endParaRPr lang="pl-PL" dirty="0"/>
          </a:p>
        </p:txBody>
      </p:sp>
      <p:pic>
        <p:nvPicPr>
          <p:cNvPr id="9" name="Symbol zastępczy obrazu 8" descr="Badacz sprawdzający wzrost na szalce Petriego">
            <a:extLst>
              <a:ext uri="{FF2B5EF4-FFF2-40B4-BE49-F238E27FC236}">
                <a16:creationId xmlns:a16="http://schemas.microsoft.com/office/drawing/2014/main" id="{E8E7AAE6-F208-BFE0-691E-B4DB5295EBD8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860702"/>
            <a:ext cx="3132270" cy="3268166"/>
          </a:xfrm>
        </p:spPr>
      </p:pic>
      <p:pic>
        <p:nvPicPr>
          <p:cNvPr id="5" name="Obraz — symbol zastępczy 9" descr="Jello desery na płytki Petriego">
            <a:extLst>
              <a:ext uri="{FF2B5EF4-FFF2-40B4-BE49-F238E27FC236}">
                <a16:creationId xmlns:a16="http://schemas.microsoft.com/office/drawing/2014/main" id="{48CC9004-6CBB-B8AE-BEEF-A1B458A6DDE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252521" y="860702"/>
            <a:ext cx="6566166" cy="5593796"/>
          </a:xfrm>
          <a:custGeom>
            <a:avLst/>
            <a:gdLst>
              <a:gd name="connsiteX0" fmla="*/ 4914900 w 7283585"/>
              <a:gd name="connsiteY0" fmla="*/ 4064000 h 6204974"/>
              <a:gd name="connsiteX1" fmla="*/ 7283585 w 7283585"/>
              <a:gd name="connsiteY1" fmla="*/ 4064000 h 6204974"/>
              <a:gd name="connsiteX2" fmla="*/ 7283585 w 7283585"/>
              <a:gd name="connsiteY2" fmla="*/ 6204974 h 6204974"/>
              <a:gd name="connsiteX3" fmla="*/ 4914900 w 7283585"/>
              <a:gd name="connsiteY3" fmla="*/ 6204974 h 6204974"/>
              <a:gd name="connsiteX4" fmla="*/ 4914900 w 7283585"/>
              <a:gd name="connsiteY4" fmla="*/ 2032000 h 6204974"/>
              <a:gd name="connsiteX5" fmla="*/ 7283585 w 7283585"/>
              <a:gd name="connsiteY5" fmla="*/ 2032000 h 6204974"/>
              <a:gd name="connsiteX6" fmla="*/ 7283585 w 7283585"/>
              <a:gd name="connsiteY6" fmla="*/ 3946525 h 6204974"/>
              <a:gd name="connsiteX7" fmla="*/ 4914900 w 7283585"/>
              <a:gd name="connsiteY7" fmla="*/ 3946525 h 6204974"/>
              <a:gd name="connsiteX8" fmla="*/ 2457450 w 7283585"/>
              <a:gd name="connsiteY8" fmla="*/ 2032000 h 6204974"/>
              <a:gd name="connsiteX9" fmla="*/ 4826135 w 7283585"/>
              <a:gd name="connsiteY9" fmla="*/ 2032000 h 6204974"/>
              <a:gd name="connsiteX10" fmla="*/ 4826135 w 7283585"/>
              <a:gd name="connsiteY10" fmla="*/ 3946525 h 6204974"/>
              <a:gd name="connsiteX11" fmla="*/ 2457450 w 7283585"/>
              <a:gd name="connsiteY11" fmla="*/ 3946525 h 6204974"/>
              <a:gd name="connsiteX12" fmla="*/ 0 w 7283585"/>
              <a:gd name="connsiteY12" fmla="*/ 8552 h 6204974"/>
              <a:gd name="connsiteX13" fmla="*/ 2368685 w 7283585"/>
              <a:gd name="connsiteY13" fmla="*/ 8552 h 6204974"/>
              <a:gd name="connsiteX14" fmla="*/ 2368685 w 7283585"/>
              <a:gd name="connsiteY14" fmla="*/ 1923077 h 6204974"/>
              <a:gd name="connsiteX15" fmla="*/ 0 w 7283585"/>
              <a:gd name="connsiteY15" fmla="*/ 1923077 h 6204974"/>
              <a:gd name="connsiteX16" fmla="*/ 2457450 w 7283585"/>
              <a:gd name="connsiteY16" fmla="*/ 4276 h 6204974"/>
              <a:gd name="connsiteX17" fmla="*/ 4826135 w 7283585"/>
              <a:gd name="connsiteY17" fmla="*/ 4276 h 6204974"/>
              <a:gd name="connsiteX18" fmla="*/ 4826135 w 7283585"/>
              <a:gd name="connsiteY18" fmla="*/ 1918801 h 6204974"/>
              <a:gd name="connsiteX19" fmla="*/ 2457450 w 7283585"/>
              <a:gd name="connsiteY19" fmla="*/ 1918801 h 6204974"/>
              <a:gd name="connsiteX20" fmla="*/ 4914900 w 7283585"/>
              <a:gd name="connsiteY20" fmla="*/ 0 h 6204974"/>
              <a:gd name="connsiteX21" fmla="*/ 7283585 w 7283585"/>
              <a:gd name="connsiteY21" fmla="*/ 0 h 6204974"/>
              <a:gd name="connsiteX22" fmla="*/ 7283585 w 7283585"/>
              <a:gd name="connsiteY22" fmla="*/ 1914525 h 6204974"/>
              <a:gd name="connsiteX23" fmla="*/ 4914900 w 7283585"/>
              <a:gd name="connsiteY23" fmla="*/ 1914525 h 62049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7283585" h="6204974">
                <a:moveTo>
                  <a:pt x="4914900" y="4064000"/>
                </a:moveTo>
                <a:lnTo>
                  <a:pt x="7283585" y="4064000"/>
                </a:lnTo>
                <a:lnTo>
                  <a:pt x="7283585" y="6204974"/>
                </a:lnTo>
                <a:lnTo>
                  <a:pt x="4914900" y="6204974"/>
                </a:lnTo>
                <a:close/>
                <a:moveTo>
                  <a:pt x="4914900" y="2032000"/>
                </a:moveTo>
                <a:lnTo>
                  <a:pt x="7283585" y="2032000"/>
                </a:lnTo>
                <a:lnTo>
                  <a:pt x="7283585" y="3946525"/>
                </a:lnTo>
                <a:lnTo>
                  <a:pt x="4914900" y="3946525"/>
                </a:lnTo>
                <a:close/>
                <a:moveTo>
                  <a:pt x="2457450" y="2032000"/>
                </a:moveTo>
                <a:lnTo>
                  <a:pt x="4826135" y="2032000"/>
                </a:lnTo>
                <a:lnTo>
                  <a:pt x="4826135" y="3946525"/>
                </a:lnTo>
                <a:lnTo>
                  <a:pt x="2457450" y="3946525"/>
                </a:lnTo>
                <a:close/>
                <a:moveTo>
                  <a:pt x="0" y="8552"/>
                </a:moveTo>
                <a:lnTo>
                  <a:pt x="2368685" y="8552"/>
                </a:lnTo>
                <a:lnTo>
                  <a:pt x="2368685" y="1923077"/>
                </a:lnTo>
                <a:lnTo>
                  <a:pt x="0" y="1923077"/>
                </a:lnTo>
                <a:close/>
                <a:moveTo>
                  <a:pt x="2457450" y="4276"/>
                </a:moveTo>
                <a:lnTo>
                  <a:pt x="4826135" y="4276"/>
                </a:lnTo>
                <a:lnTo>
                  <a:pt x="4826135" y="1918801"/>
                </a:lnTo>
                <a:lnTo>
                  <a:pt x="2457450" y="1918801"/>
                </a:lnTo>
                <a:close/>
                <a:moveTo>
                  <a:pt x="4914900" y="0"/>
                </a:moveTo>
                <a:lnTo>
                  <a:pt x="7283585" y="0"/>
                </a:lnTo>
                <a:lnTo>
                  <a:pt x="7283585" y="1914525"/>
                </a:lnTo>
                <a:lnTo>
                  <a:pt x="4914900" y="1914525"/>
                </a:lnTo>
                <a:close/>
              </a:path>
            </a:pathLst>
          </a:custGeom>
          <a:noFill/>
        </p:spPr>
      </p:pic>
      <p:sp>
        <p:nvSpPr>
          <p:cNvPr id="4" name="Symbol zastępczy stopki 5">
            <a:extLst>
              <a:ext uri="{FF2B5EF4-FFF2-40B4-BE49-F238E27FC236}">
                <a16:creationId xmlns:a16="http://schemas.microsoft.com/office/drawing/2014/main" id="{6E528C9D-654F-CAE6-D1DC-F3B447664C8E}"/>
              </a:ext>
            </a:extLst>
          </p:cNvPr>
          <p:cNvSpPr txBox="1">
            <a:spLocks/>
          </p:cNvSpPr>
          <p:nvPr/>
        </p:nvSpPr>
        <p:spPr>
          <a:xfrm>
            <a:off x="684903" y="6344158"/>
            <a:ext cx="4539727" cy="365125"/>
          </a:xfrm>
          <a:prstGeom prst="rect">
            <a:avLst/>
          </a:prstGeom>
        </p:spPr>
        <p:txBody>
          <a:bodyPr anchor="ctr">
            <a:normAutofit/>
          </a:bodyPr>
          <a:lstStyle>
            <a:defPPr rtl="0">
              <a:defRPr lang="pl-p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Aft>
                <a:spcPts val="600"/>
              </a:spcAft>
            </a:pPr>
            <a:r>
              <a:rPr lang="pl-PL" sz="800" dirty="0">
                <a:solidFill>
                  <a:schemeClr val="bg1">
                    <a:lumMod val="65000"/>
                  </a:schemeClr>
                </a:solidFill>
                <a:latin typeface="+mj-lt"/>
              </a:rPr>
              <a:t>© Wojewódzka Stacja Sanitarno-Epidemiologiczna w Warszawie</a:t>
            </a:r>
          </a:p>
        </p:txBody>
      </p:sp>
      <p:pic>
        <p:nvPicPr>
          <p:cNvPr id="6" name="Nagrany dźwięk">
            <a:hlinkClick r:id="" action="ppaction://media"/>
            <a:extLst>
              <a:ext uri="{FF2B5EF4-FFF2-40B4-BE49-F238E27FC236}">
                <a16:creationId xmlns:a16="http://schemas.microsoft.com/office/drawing/2014/main" id="{5BB77CA5-50AD-C8EB-03C2-6630F4DC4697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1098925" y="351288"/>
            <a:ext cx="441434" cy="4414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48259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 advClick="0" advTm="3000">
        <p14:reveal/>
      </p:transition>
    </mc:Choice>
    <mc:Fallback xmlns="">
      <p:transition spd="slow" advClick="0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1906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ytuł 10">
            <a:extLst>
              <a:ext uri="{FF2B5EF4-FFF2-40B4-BE49-F238E27FC236}">
                <a16:creationId xmlns:a16="http://schemas.microsoft.com/office/drawing/2014/main" id="{36F6D53B-E485-6D35-EAE0-06EDA0C629B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84643" y="871759"/>
            <a:ext cx="5227171" cy="1504241"/>
          </a:xfrm>
        </p:spPr>
        <p:txBody>
          <a:bodyPr/>
          <a:lstStyle/>
          <a:p>
            <a:r>
              <a:rPr lang="en-US" sz="4000" dirty="0" err="1">
                <a:effectLst/>
                <a:cs typeface="Arial" panose="020B0604020202020204" pitchFamily="34" charset="0"/>
              </a:rPr>
              <a:t>Kąpiel</a:t>
            </a:r>
            <a:r>
              <a:rPr lang="en-US" sz="4000" dirty="0">
                <a:effectLst/>
                <a:cs typeface="Arial" panose="020B0604020202020204" pitchFamily="34" charset="0"/>
              </a:rPr>
              <a:t> w </a:t>
            </a:r>
            <a:r>
              <a:rPr lang="en-US" sz="4000" dirty="0" err="1">
                <a:effectLst/>
                <a:cs typeface="Arial" panose="020B0604020202020204" pitchFamily="34" charset="0"/>
              </a:rPr>
              <a:t>fontannie</a:t>
            </a:r>
            <a:r>
              <a:rPr lang="en-US" sz="4000" dirty="0">
                <a:effectLst/>
                <a:cs typeface="Arial" panose="020B0604020202020204" pitchFamily="34" charset="0"/>
              </a:rPr>
              <a:t> </a:t>
            </a:r>
            <a:r>
              <a:rPr lang="en-US" sz="4000" dirty="0" err="1">
                <a:effectLst/>
                <a:cs typeface="Arial" panose="020B0604020202020204" pitchFamily="34" charset="0"/>
              </a:rPr>
              <a:t>może</a:t>
            </a:r>
            <a:r>
              <a:rPr lang="en-US" sz="4000" dirty="0">
                <a:effectLst/>
                <a:cs typeface="Arial" panose="020B0604020202020204" pitchFamily="34" charset="0"/>
              </a:rPr>
              <a:t> </a:t>
            </a:r>
            <a:r>
              <a:rPr lang="en-US" sz="4000" dirty="0" err="1">
                <a:effectLst/>
                <a:cs typeface="Arial" panose="020B0604020202020204" pitchFamily="34" charset="0"/>
              </a:rPr>
              <a:t>powodować</a:t>
            </a:r>
            <a:r>
              <a:rPr lang="en-US" sz="4000" dirty="0">
                <a:effectLst/>
                <a:cs typeface="Arial" panose="020B0604020202020204" pitchFamily="34" charset="0"/>
              </a:rPr>
              <a:t>:</a:t>
            </a:r>
            <a:endParaRPr lang="pl-PL" dirty="0"/>
          </a:p>
        </p:txBody>
      </p:sp>
      <p:sp>
        <p:nvSpPr>
          <p:cNvPr id="12" name="Podtytuł 11">
            <a:extLst>
              <a:ext uri="{FF2B5EF4-FFF2-40B4-BE49-F238E27FC236}">
                <a16:creationId xmlns:a16="http://schemas.microsoft.com/office/drawing/2014/main" id="{CD2001D1-479A-D594-95E5-30A1F64101F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08925" y="2423343"/>
            <a:ext cx="4857857" cy="1005657"/>
          </a:xfrm>
        </p:spPr>
        <p:txBody>
          <a:bodyPr/>
          <a:lstStyle/>
          <a:p>
            <a:pPr marL="457200" indent="-228600" algn="l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sz="1800" dirty="0" err="1">
                <a:latin typeface="+mj-lt"/>
                <a:cs typeface="Arial" panose="020B0604020202020204" pitchFamily="34" charset="0"/>
              </a:rPr>
              <a:t>z</a:t>
            </a:r>
            <a:r>
              <a:rPr lang="en-US" sz="1800" dirty="0" err="1">
                <a:effectLst/>
                <a:latin typeface="+mj-lt"/>
                <a:cs typeface="Arial" panose="020B0604020202020204" pitchFamily="34" charset="0"/>
              </a:rPr>
              <a:t>atrucia</a:t>
            </a:r>
            <a:r>
              <a:rPr lang="en-US" sz="1800" dirty="0">
                <a:effectLst/>
                <a:latin typeface="+mj-lt"/>
                <a:cs typeface="Arial" panose="020B0604020202020204" pitchFamily="34" charset="0"/>
              </a:rPr>
              <a:t> </a:t>
            </a:r>
            <a:r>
              <a:rPr lang="en-US" sz="1800" dirty="0" err="1">
                <a:effectLst/>
                <a:latin typeface="+mj-lt"/>
                <a:cs typeface="Arial" panose="020B0604020202020204" pitchFamily="34" charset="0"/>
              </a:rPr>
              <a:t>pokarmowe</a:t>
            </a:r>
            <a:r>
              <a:rPr lang="en-US" sz="1800" dirty="0">
                <a:effectLst/>
                <a:latin typeface="+mj-lt"/>
                <a:cs typeface="Arial" panose="020B0604020202020204" pitchFamily="34" charset="0"/>
              </a:rPr>
              <a:t> </a:t>
            </a:r>
          </a:p>
          <a:p>
            <a:pPr marL="457200" indent="-228600" algn="l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sz="1800" dirty="0" err="1">
                <a:effectLst/>
                <a:latin typeface="+mj-lt"/>
                <a:cs typeface="Arial" panose="020B0604020202020204" pitchFamily="34" charset="0"/>
              </a:rPr>
              <a:t>zapalenia</a:t>
            </a:r>
            <a:r>
              <a:rPr lang="en-US" sz="1800" dirty="0">
                <a:effectLst/>
                <a:latin typeface="+mj-lt"/>
                <a:cs typeface="Arial" panose="020B0604020202020204" pitchFamily="34" charset="0"/>
              </a:rPr>
              <a:t> </a:t>
            </a:r>
            <a:r>
              <a:rPr lang="en-US" sz="1800" dirty="0" err="1">
                <a:effectLst/>
                <a:latin typeface="+mj-lt"/>
                <a:cs typeface="Arial" panose="020B0604020202020204" pitchFamily="34" charset="0"/>
              </a:rPr>
              <a:t>spojówek</a:t>
            </a:r>
            <a:r>
              <a:rPr lang="en-US" sz="1800" dirty="0">
                <a:effectLst/>
                <a:latin typeface="+mj-lt"/>
                <a:cs typeface="Arial" panose="020B0604020202020204" pitchFamily="34" charset="0"/>
              </a:rPr>
              <a:t> </a:t>
            </a:r>
          </a:p>
          <a:p>
            <a:pPr marL="457200" indent="-228600" algn="l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sz="1800" dirty="0" err="1">
                <a:effectLst/>
                <a:latin typeface="+mj-lt"/>
                <a:cs typeface="Arial" panose="020B0604020202020204" pitchFamily="34" charset="0"/>
              </a:rPr>
              <a:t>schorzenia</a:t>
            </a:r>
            <a:r>
              <a:rPr lang="en-US" sz="1800" dirty="0">
                <a:effectLst/>
                <a:latin typeface="+mj-lt"/>
                <a:cs typeface="Arial" panose="020B0604020202020204" pitchFamily="34" charset="0"/>
              </a:rPr>
              <a:t> </a:t>
            </a:r>
            <a:r>
              <a:rPr lang="en-US" sz="1800" dirty="0" err="1">
                <a:effectLst/>
                <a:latin typeface="+mj-lt"/>
                <a:cs typeface="Arial" panose="020B0604020202020204" pitchFamily="34" charset="0"/>
              </a:rPr>
              <a:t>dróg</a:t>
            </a:r>
            <a:r>
              <a:rPr lang="en-US" sz="1800" dirty="0">
                <a:effectLst/>
                <a:latin typeface="+mj-lt"/>
                <a:cs typeface="Arial" panose="020B0604020202020204" pitchFamily="34" charset="0"/>
              </a:rPr>
              <a:t> </a:t>
            </a:r>
            <a:r>
              <a:rPr lang="en-US" sz="1800" dirty="0" err="1">
                <a:effectLst/>
                <a:latin typeface="+mj-lt"/>
                <a:cs typeface="Arial" panose="020B0604020202020204" pitchFamily="34" charset="0"/>
              </a:rPr>
              <a:t>oddechowych</a:t>
            </a:r>
            <a:endParaRPr lang="en-US" sz="1800" dirty="0">
              <a:effectLst/>
              <a:latin typeface="+mj-lt"/>
              <a:cs typeface="Arial" panose="020B0604020202020204" pitchFamily="34" charset="0"/>
            </a:endParaRPr>
          </a:p>
          <a:p>
            <a:pPr marL="457200" indent="-228600" algn="l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sz="1800" dirty="0" err="1">
                <a:effectLst/>
                <a:latin typeface="+mj-lt"/>
                <a:cs typeface="Arial" panose="020B0604020202020204" pitchFamily="34" charset="0"/>
              </a:rPr>
              <a:t>infekcje</a:t>
            </a:r>
            <a:r>
              <a:rPr lang="en-US" sz="1800" dirty="0">
                <a:effectLst/>
                <a:latin typeface="+mj-lt"/>
                <a:cs typeface="Arial" panose="020B0604020202020204" pitchFamily="34" charset="0"/>
              </a:rPr>
              <a:t> </a:t>
            </a:r>
            <a:r>
              <a:rPr lang="en-US" sz="1800" dirty="0" err="1">
                <a:effectLst/>
                <a:latin typeface="+mj-lt"/>
                <a:cs typeface="Arial" panose="020B0604020202020204" pitchFamily="34" charset="0"/>
              </a:rPr>
              <a:t>dróg</a:t>
            </a:r>
            <a:r>
              <a:rPr lang="en-US" sz="1800" dirty="0">
                <a:effectLst/>
                <a:latin typeface="+mj-lt"/>
                <a:cs typeface="Arial" panose="020B0604020202020204" pitchFamily="34" charset="0"/>
              </a:rPr>
              <a:t> </a:t>
            </a:r>
            <a:r>
              <a:rPr lang="en-US" sz="1800" dirty="0" err="1">
                <a:effectLst/>
                <a:latin typeface="+mj-lt"/>
                <a:cs typeface="Arial" panose="020B0604020202020204" pitchFamily="34" charset="0"/>
              </a:rPr>
              <a:t>moczowych</a:t>
            </a:r>
            <a:endParaRPr lang="en-US" sz="1800" dirty="0">
              <a:effectLst/>
              <a:latin typeface="+mj-lt"/>
              <a:cs typeface="Arial" panose="020B0604020202020204" pitchFamily="34" charset="0"/>
            </a:endParaRPr>
          </a:p>
          <a:p>
            <a:pPr marL="457200" indent="-228600" algn="l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sz="1800" dirty="0" err="1">
                <a:effectLst/>
                <a:latin typeface="+mj-lt"/>
                <a:cs typeface="Arial" panose="020B0604020202020204" pitchFamily="34" charset="0"/>
              </a:rPr>
              <a:t>ostre</a:t>
            </a:r>
            <a:r>
              <a:rPr lang="en-US" sz="1800" dirty="0">
                <a:effectLst/>
                <a:latin typeface="+mj-lt"/>
                <a:cs typeface="Arial" panose="020B0604020202020204" pitchFamily="34" charset="0"/>
              </a:rPr>
              <a:t> </a:t>
            </a:r>
            <a:r>
              <a:rPr lang="en-US" sz="1800" dirty="0" err="1">
                <a:effectLst/>
                <a:latin typeface="+mj-lt"/>
                <a:cs typeface="Arial" panose="020B0604020202020204" pitchFamily="34" charset="0"/>
              </a:rPr>
              <a:t>zapalenie</a:t>
            </a:r>
            <a:r>
              <a:rPr lang="en-US" sz="1800" dirty="0">
                <a:effectLst/>
                <a:latin typeface="+mj-lt"/>
                <a:cs typeface="Arial" panose="020B0604020202020204" pitchFamily="34" charset="0"/>
              </a:rPr>
              <a:t> </a:t>
            </a:r>
            <a:r>
              <a:rPr lang="en-US" sz="1800" dirty="0" err="1">
                <a:effectLst/>
                <a:latin typeface="+mj-lt"/>
                <a:cs typeface="Arial" panose="020B0604020202020204" pitchFamily="34" charset="0"/>
              </a:rPr>
              <a:t>płuc</a:t>
            </a:r>
            <a:endParaRPr lang="en-US" sz="1800" dirty="0">
              <a:effectLst/>
              <a:latin typeface="+mj-lt"/>
              <a:cs typeface="Arial" panose="020B0604020202020204" pitchFamily="34" charset="0"/>
            </a:endParaRPr>
          </a:p>
          <a:p>
            <a:pPr marL="457200" indent="-228600" algn="l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sz="1800" dirty="0" err="1">
                <a:latin typeface="+mj-lt"/>
                <a:cs typeface="Arial" panose="020B0604020202020204" pitchFamily="34" charset="0"/>
              </a:rPr>
              <a:t>r</a:t>
            </a:r>
            <a:r>
              <a:rPr lang="en-US" sz="1800" dirty="0" err="1">
                <a:effectLst/>
                <a:latin typeface="+mj-lt"/>
                <a:cs typeface="Arial" panose="020B0604020202020204" pitchFamily="34" charset="0"/>
              </a:rPr>
              <a:t>eakcje</a:t>
            </a:r>
            <a:r>
              <a:rPr lang="en-US" sz="1800" dirty="0">
                <a:effectLst/>
                <a:latin typeface="+mj-lt"/>
                <a:cs typeface="Arial" panose="020B0604020202020204" pitchFamily="34" charset="0"/>
              </a:rPr>
              <a:t> </a:t>
            </a:r>
            <a:r>
              <a:rPr lang="en-US" sz="1800" dirty="0" err="1">
                <a:effectLst/>
                <a:latin typeface="+mj-lt"/>
                <a:cs typeface="Arial" panose="020B0604020202020204" pitchFamily="34" charset="0"/>
              </a:rPr>
              <a:t>alergiczne</a:t>
            </a:r>
            <a:endParaRPr lang="en-US" sz="1800" dirty="0">
              <a:effectLst/>
              <a:latin typeface="+mj-lt"/>
              <a:cs typeface="Arial" panose="020B0604020202020204" pitchFamily="34" charset="0"/>
            </a:endParaRPr>
          </a:p>
          <a:p>
            <a:pPr marL="457200" indent="-228600" algn="l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sz="1800" dirty="0" err="1">
                <a:effectLst/>
                <a:latin typeface="+mj-lt"/>
                <a:cs typeface="Arial" panose="020B0604020202020204" pitchFamily="34" charset="0"/>
              </a:rPr>
              <a:t>grzybicę</a:t>
            </a:r>
            <a:r>
              <a:rPr lang="en-US" sz="1800" dirty="0">
                <a:effectLst/>
                <a:latin typeface="+mj-lt"/>
                <a:cs typeface="Arial" panose="020B0604020202020204" pitchFamily="34" charset="0"/>
              </a:rPr>
              <a:t> </a:t>
            </a:r>
            <a:r>
              <a:rPr lang="en-US" sz="1800" dirty="0" err="1">
                <a:effectLst/>
                <a:latin typeface="+mj-lt"/>
                <a:cs typeface="Arial" panose="020B0604020202020204" pitchFamily="34" charset="0"/>
              </a:rPr>
              <a:t>stóp</a:t>
            </a:r>
            <a:r>
              <a:rPr lang="en-US" sz="1800" dirty="0">
                <a:effectLst/>
                <a:latin typeface="+mj-lt"/>
                <a:cs typeface="Arial" panose="020B0604020202020204" pitchFamily="34" charset="0"/>
              </a:rPr>
              <a:t> i </a:t>
            </a:r>
            <a:r>
              <a:rPr lang="en-US" sz="1800" dirty="0" err="1">
                <a:effectLst/>
                <a:latin typeface="+mj-lt"/>
                <a:cs typeface="Arial" panose="020B0604020202020204" pitchFamily="34" charset="0"/>
              </a:rPr>
              <a:t>inne</a:t>
            </a:r>
            <a:r>
              <a:rPr lang="en-US" sz="1800" dirty="0">
                <a:effectLst/>
                <a:latin typeface="+mj-lt"/>
                <a:cs typeface="Arial" panose="020B0604020202020204" pitchFamily="34" charset="0"/>
              </a:rPr>
              <a:t> </a:t>
            </a:r>
            <a:r>
              <a:rPr lang="en-US" sz="1800" dirty="0" err="1">
                <a:effectLst/>
                <a:latin typeface="+mj-lt"/>
                <a:cs typeface="Arial" panose="020B0604020202020204" pitchFamily="34" charset="0"/>
              </a:rPr>
              <a:t>choroby</a:t>
            </a:r>
            <a:r>
              <a:rPr lang="en-US" sz="1800" dirty="0">
                <a:effectLst/>
                <a:latin typeface="+mj-lt"/>
                <a:cs typeface="Arial" panose="020B0604020202020204" pitchFamily="34" charset="0"/>
              </a:rPr>
              <a:t> </a:t>
            </a:r>
            <a:r>
              <a:rPr lang="en-US" sz="1800" dirty="0" err="1">
                <a:effectLst/>
                <a:latin typeface="+mj-lt"/>
                <a:cs typeface="Arial" panose="020B0604020202020204" pitchFamily="34" charset="0"/>
              </a:rPr>
              <a:t>skóry</a:t>
            </a:r>
            <a:r>
              <a:rPr lang="en-US" sz="1800" dirty="0">
                <a:effectLst/>
                <a:latin typeface="+mj-lt"/>
                <a:cs typeface="Arial" panose="020B0604020202020204" pitchFamily="34" charset="0"/>
              </a:rPr>
              <a:t> </a:t>
            </a:r>
          </a:p>
          <a:p>
            <a:endParaRPr lang="pl-PL" dirty="0"/>
          </a:p>
        </p:txBody>
      </p:sp>
      <p:pic>
        <p:nvPicPr>
          <p:cNvPr id="17" name="Symbol zastępczy obrazu 16">
            <a:extLst>
              <a:ext uri="{FF2B5EF4-FFF2-40B4-BE49-F238E27FC236}">
                <a16:creationId xmlns:a16="http://schemas.microsoft.com/office/drawing/2014/main" id="{35F57ADF-5609-17C2-0D5B-64512900A38C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/>
      </p:pic>
      <p:sp>
        <p:nvSpPr>
          <p:cNvPr id="9" name="Symbol zastępczy stopki 8">
            <a:extLst>
              <a:ext uri="{FF2B5EF4-FFF2-40B4-BE49-F238E27FC236}">
                <a16:creationId xmlns:a16="http://schemas.microsoft.com/office/drawing/2014/main" id="{C013AF4C-5995-F07B-C2A5-F6CD8001FB16}"/>
              </a:ext>
            </a:extLst>
          </p:cNvPr>
          <p:cNvSpPr>
            <a:spLocks noGrp="1"/>
          </p:cNvSpPr>
          <p:nvPr>
            <p:ph type="ftr" sz="quarter" idx="4294967295"/>
          </p:nvPr>
        </p:nvSpPr>
        <p:spPr>
          <a:xfrm>
            <a:off x="538416" y="6302638"/>
            <a:ext cx="4538663" cy="365125"/>
          </a:xfrm>
        </p:spPr>
        <p:txBody>
          <a:bodyPr/>
          <a:lstStyle/>
          <a:p>
            <a:r>
              <a:rPr lang="pl-PL" sz="800" dirty="0">
                <a:solidFill>
                  <a:schemeClr val="bg1">
                    <a:lumMod val="65000"/>
                  </a:schemeClr>
                </a:solidFill>
              </a:rPr>
              <a:t>© Wojewódzka Stacja Sanitarno-Epidemiologiczna w Warszawie</a:t>
            </a:r>
          </a:p>
        </p:txBody>
      </p:sp>
      <p:sp>
        <p:nvSpPr>
          <p:cNvPr id="10" name="Symbol zastępczy numeru slajdu 9">
            <a:extLst>
              <a:ext uri="{FF2B5EF4-FFF2-40B4-BE49-F238E27FC236}">
                <a16:creationId xmlns:a16="http://schemas.microsoft.com/office/drawing/2014/main" id="{236414CE-E807-5B9B-5838-8F98E9BACC3C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11050900" y="6284350"/>
            <a:ext cx="673100" cy="365125"/>
          </a:xfrm>
        </p:spPr>
        <p:txBody>
          <a:bodyPr/>
          <a:lstStyle/>
          <a:p>
            <a:fld id="{E30AF5A0-43BB-4336-8627-9123B9144D80}" type="slidenum">
              <a:rPr lang="pl-PL" noProof="0" smtClean="0"/>
              <a:pPr/>
              <a:t>6</a:t>
            </a:fld>
            <a:endParaRPr lang="pl-PL" noProof="0" dirty="0"/>
          </a:p>
        </p:txBody>
      </p:sp>
      <p:pic>
        <p:nvPicPr>
          <p:cNvPr id="2" name="Nagrany dźwięk">
            <a:hlinkClick r:id="" action="ppaction://media"/>
            <a:extLst>
              <a:ext uri="{FF2B5EF4-FFF2-40B4-BE49-F238E27FC236}">
                <a16:creationId xmlns:a16="http://schemas.microsoft.com/office/drawing/2014/main" id="{8C4638B6-D3B9-1A28-C7D8-A51F67E7F895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143467" y="315309"/>
            <a:ext cx="477620" cy="4776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43698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 advClick="0" advTm="3000">
        <p14:reveal/>
      </p:transition>
    </mc:Choice>
    <mc:Fallback xmlns="">
      <p:transition spd="slow" advClick="0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7296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Symbol zastępczy obrazu 5" descr="Obraz zawierający Ludzka twarz, osoba, ubrania, Akcesoria modowe&#10;&#10;Opis wygenerowany automatycznie">
            <a:extLst>
              <a:ext uri="{FF2B5EF4-FFF2-40B4-BE49-F238E27FC236}">
                <a16:creationId xmlns:a16="http://schemas.microsoft.com/office/drawing/2014/main" id="{04722996-C3CD-D160-6B68-7F503FF3ECE0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" y="10"/>
            <a:ext cx="12191980" cy="6857990"/>
          </a:xfrm>
          <a:noFill/>
        </p:spPr>
      </p:pic>
      <p:sp>
        <p:nvSpPr>
          <p:cNvPr id="11" name="Title 2">
            <a:extLst>
              <a:ext uri="{FF2B5EF4-FFF2-40B4-BE49-F238E27FC236}">
                <a16:creationId xmlns:a16="http://schemas.microsoft.com/office/drawing/2014/main" id="{4ADB6333-0C4A-1D0D-3C19-B7677F6E13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4736" y="1228284"/>
            <a:ext cx="3991915" cy="2334828"/>
          </a:xfrm>
        </p:spPr>
        <p:txBody>
          <a:bodyPr/>
          <a:lstStyle/>
          <a:p>
            <a:pPr algn="l"/>
            <a:r>
              <a:rPr lang="pl-PL" dirty="0">
                <a:cs typeface="Arial" panose="020B0604020202020204" pitchFamily="34" charset="0"/>
              </a:rPr>
              <a:t>KĄPIELE W FONTANNACH MOGĄ BYĆ RÓWNIEŻ PRZYCZYNĄ URAZÓW. </a:t>
            </a:r>
            <a:endParaRPr lang="en-US" dirty="0"/>
          </a:p>
        </p:txBody>
      </p:sp>
      <p:sp>
        <p:nvSpPr>
          <p:cNvPr id="13" name="Subtitle 3">
            <a:extLst>
              <a:ext uri="{FF2B5EF4-FFF2-40B4-BE49-F238E27FC236}">
                <a16:creationId xmlns:a16="http://schemas.microsoft.com/office/drawing/2014/main" id="{F715A835-AEB6-6C1C-9BE3-6AA3F2FA07C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645352" y="1621536"/>
            <a:ext cx="3877978" cy="3696189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pl-PL" sz="2800" dirty="0">
                <a:latin typeface="+mj-lt"/>
                <a:cs typeface="Arial" panose="020B0604020202020204" pitchFamily="34" charset="0"/>
              </a:rPr>
              <a:t>Mokre obrzeża, płyty, </a:t>
            </a:r>
            <a:br>
              <a:rPr lang="pl-PL" sz="2800" dirty="0">
                <a:latin typeface="+mj-lt"/>
                <a:cs typeface="Arial" panose="020B0604020202020204" pitchFamily="34" charset="0"/>
              </a:rPr>
            </a:br>
            <a:r>
              <a:rPr lang="pl-PL" sz="2800" dirty="0">
                <a:latin typeface="+mj-lt"/>
                <a:cs typeface="Arial" panose="020B0604020202020204" pitchFamily="34" charset="0"/>
              </a:rPr>
              <a:t>na które wylewa się woda </a:t>
            </a:r>
            <a:br>
              <a:rPr lang="pl-PL" sz="2800" dirty="0">
                <a:latin typeface="+mj-lt"/>
                <a:cs typeface="Arial" panose="020B0604020202020204" pitchFamily="34" charset="0"/>
              </a:rPr>
            </a:br>
            <a:r>
              <a:rPr lang="pl-PL" sz="2800" dirty="0">
                <a:latin typeface="+mj-lt"/>
                <a:cs typeface="Arial" panose="020B0604020202020204" pitchFamily="34" charset="0"/>
              </a:rPr>
              <a:t>są śliskie, co może grozić poślizgnięciem, upadkiem, urazem głowy czy skaleczeniem. </a:t>
            </a:r>
          </a:p>
          <a:p>
            <a:pPr marL="0" indent="0">
              <a:buNone/>
            </a:pPr>
            <a:r>
              <a:rPr lang="pl-PL" sz="2800" dirty="0">
                <a:latin typeface="+mj-lt"/>
                <a:cs typeface="Arial" panose="020B0604020202020204" pitchFamily="34" charset="0"/>
              </a:rPr>
              <a:t>Otwarta rana jest łatwym miejscem przedostania się bakterii czy wirusów.</a:t>
            </a:r>
          </a:p>
          <a:p>
            <a:endParaRPr lang="en-US" dirty="0"/>
          </a:p>
        </p:txBody>
      </p:sp>
      <p:sp>
        <p:nvSpPr>
          <p:cNvPr id="19" name="Slide Number Placeholder 6">
            <a:extLst>
              <a:ext uri="{FF2B5EF4-FFF2-40B4-BE49-F238E27FC236}">
                <a16:creationId xmlns:a16="http://schemas.microsoft.com/office/drawing/2014/main" id="{EDE918EE-276F-C7B3-BC86-C50CCA63A5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919012" y="6356350"/>
            <a:ext cx="672354" cy="365125"/>
          </a:xfrm>
        </p:spPr>
        <p:txBody>
          <a:bodyPr/>
          <a:lstStyle/>
          <a:p>
            <a:pPr>
              <a:spcAft>
                <a:spcPts val="600"/>
              </a:spcAft>
            </a:pPr>
            <a:fld id="{A2AE2B76-F97F-4BE2-8670-72276A5F21A5}" type="slidenum">
              <a:rPr lang="pl-PL" noProof="0" smtClean="0"/>
              <a:pPr>
                <a:spcAft>
                  <a:spcPts val="600"/>
                </a:spcAft>
              </a:pPr>
              <a:t>7</a:t>
            </a:fld>
            <a:endParaRPr lang="pl-PL" noProof="0"/>
          </a:p>
        </p:txBody>
      </p:sp>
      <p:sp>
        <p:nvSpPr>
          <p:cNvPr id="9" name="Symbol zastępczy stopki 8">
            <a:extLst>
              <a:ext uri="{FF2B5EF4-FFF2-40B4-BE49-F238E27FC236}">
                <a16:creationId xmlns:a16="http://schemas.microsoft.com/office/drawing/2014/main" id="{DC5470C7-3123-3191-786B-A01CFD15F2AE}"/>
              </a:ext>
            </a:extLst>
          </p:cNvPr>
          <p:cNvSpPr txBox="1">
            <a:spLocks/>
          </p:cNvSpPr>
          <p:nvPr/>
        </p:nvSpPr>
        <p:spPr>
          <a:xfrm>
            <a:off x="538416" y="6302638"/>
            <a:ext cx="453866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 rtl="0">
              <a:defRPr lang="pl-pl"/>
            </a:defPPr>
            <a:lvl1pPr marL="0" algn="l" defTabSz="914400" rtl="0" eaLnBrk="1" latinLnBrk="0" hangingPunct="1">
              <a:defRPr sz="105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l-PL" sz="800" dirty="0">
                <a:solidFill>
                  <a:schemeClr val="bg1">
                    <a:lumMod val="65000"/>
                  </a:schemeClr>
                </a:solidFill>
              </a:rPr>
              <a:t>© Wojewódzka Stacja Sanitarno-Epidemiologiczna w Warszawie</a:t>
            </a:r>
          </a:p>
        </p:txBody>
      </p:sp>
      <p:pic>
        <p:nvPicPr>
          <p:cNvPr id="10" name="Nagrany dźwięk">
            <a:hlinkClick r:id="" action="ppaction://media"/>
            <a:extLst>
              <a:ext uri="{FF2B5EF4-FFF2-40B4-BE49-F238E27FC236}">
                <a16:creationId xmlns:a16="http://schemas.microsoft.com/office/drawing/2014/main" id="{121F37E9-14C1-AD22-322D-33C2EF902B07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045428" y="248370"/>
            <a:ext cx="467108" cy="4671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15792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 advClick="0" advTm="3000">
        <p14:reveal/>
      </p:transition>
    </mc:Choice>
    <mc:Fallback xmlns="">
      <p:transition spd="slow" advClick="0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9474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ytuł 7">
            <a:extLst>
              <a:ext uri="{FF2B5EF4-FFF2-40B4-BE49-F238E27FC236}">
                <a16:creationId xmlns:a16="http://schemas.microsoft.com/office/drawing/2014/main" id="{BF738D02-FB2C-38C5-5916-F72DB16842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0087" y="909637"/>
            <a:ext cx="10691813" cy="2126990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pl-PL" sz="2800" dirty="0"/>
              <a:t>Bezpiecznie można korzystać z miejsc </a:t>
            </a:r>
            <a:br>
              <a:rPr lang="pl-PL" sz="2800" dirty="0"/>
            </a:br>
            <a:r>
              <a:rPr lang="pl-PL" sz="2800" dirty="0"/>
              <a:t>przeznaczonych do kąpieli, </a:t>
            </a:r>
            <a:br>
              <a:rPr lang="pl-PL" sz="2800" dirty="0"/>
            </a:br>
            <a:r>
              <a:rPr lang="pl-PL" sz="2800" dirty="0"/>
              <a:t>w których woda jest badana, </a:t>
            </a:r>
            <a:br>
              <a:rPr lang="pl-PL" sz="2800" dirty="0"/>
            </a:br>
            <a:r>
              <a:rPr lang="pl-PL" sz="2800" dirty="0"/>
              <a:t>takich jak: </a:t>
            </a:r>
          </a:p>
        </p:txBody>
      </p:sp>
      <p:sp>
        <p:nvSpPr>
          <p:cNvPr id="9" name="Symbol zastępczy zawartości 8">
            <a:extLst>
              <a:ext uri="{FF2B5EF4-FFF2-40B4-BE49-F238E27FC236}">
                <a16:creationId xmlns:a16="http://schemas.microsoft.com/office/drawing/2014/main" id="{0548B85C-90AC-ECDF-0396-A964F2E9DDB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00087" y="2975211"/>
            <a:ext cx="3540253" cy="2699283"/>
          </a:xfrm>
        </p:spPr>
        <p:txBody>
          <a:bodyPr>
            <a:normAutofit/>
          </a:bodyPr>
          <a:lstStyle/>
          <a:p>
            <a:pPr>
              <a:spcBef>
                <a:spcPts val="0"/>
              </a:spcBef>
            </a:pPr>
            <a:r>
              <a:rPr lang="pl-PL" sz="2800" dirty="0">
                <a:latin typeface="+mj-lt"/>
              </a:rPr>
              <a:t>baseny kryte i odkryte</a:t>
            </a:r>
          </a:p>
          <a:p>
            <a:pPr>
              <a:spcBef>
                <a:spcPts val="0"/>
              </a:spcBef>
            </a:pPr>
            <a:r>
              <a:rPr lang="pl-PL" sz="2800" dirty="0">
                <a:latin typeface="+mj-lt"/>
              </a:rPr>
              <a:t>k</a:t>
            </a:r>
            <a:r>
              <a:rPr lang="pl-PL" sz="2800" dirty="0">
                <a:effectLst/>
                <a:latin typeface="+mj-lt"/>
              </a:rPr>
              <a:t>ąpieliska</a:t>
            </a:r>
          </a:p>
          <a:p>
            <a:pPr>
              <a:spcBef>
                <a:spcPts val="0"/>
              </a:spcBef>
            </a:pPr>
            <a:r>
              <a:rPr lang="pl-PL" sz="2800" dirty="0">
                <a:latin typeface="+mj-lt"/>
              </a:rPr>
              <a:t>m</a:t>
            </a:r>
            <a:r>
              <a:rPr lang="pl-PL" sz="2800" dirty="0">
                <a:effectLst/>
                <a:latin typeface="+mj-lt"/>
              </a:rPr>
              <a:t>iejsca okazjonalnie wykorzystywane do kąpieli</a:t>
            </a:r>
          </a:p>
          <a:p>
            <a:pPr>
              <a:spcBef>
                <a:spcPts val="0"/>
              </a:spcBef>
            </a:pPr>
            <a:r>
              <a:rPr lang="pl-PL" sz="2800" dirty="0">
                <a:latin typeface="+mj-lt"/>
              </a:rPr>
              <a:t>w</a:t>
            </a:r>
            <a:r>
              <a:rPr lang="pl-PL" sz="2800" dirty="0">
                <a:effectLst/>
                <a:latin typeface="+mj-lt"/>
              </a:rPr>
              <a:t>odne place zabaw</a:t>
            </a:r>
          </a:p>
          <a:p>
            <a:pPr marL="0" indent="0">
              <a:buNone/>
            </a:pPr>
            <a:endParaRPr lang="pl-PL" dirty="0"/>
          </a:p>
        </p:txBody>
      </p:sp>
      <p:sp>
        <p:nvSpPr>
          <p:cNvPr id="7" name="Symbol zastępczy numeru slajdu 6">
            <a:extLst>
              <a:ext uri="{FF2B5EF4-FFF2-40B4-BE49-F238E27FC236}">
                <a16:creationId xmlns:a16="http://schemas.microsoft.com/office/drawing/2014/main" id="{8A795D90-45C2-B0F5-F284-52D5052122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anchor="ctr"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fld id="{A2AE2B76-F97F-4BE2-8670-72276A5F21A5}" type="slidenum">
              <a:rPr lang="pl-PL" noProof="0" smtClean="0"/>
              <a:pPr>
                <a:lnSpc>
                  <a:spcPct val="90000"/>
                </a:lnSpc>
                <a:spcAft>
                  <a:spcPts val="600"/>
                </a:spcAft>
              </a:pPr>
              <a:t>8</a:t>
            </a:fld>
            <a:endParaRPr lang="pl-PL" noProof="0"/>
          </a:p>
        </p:txBody>
      </p:sp>
      <p:pic>
        <p:nvPicPr>
          <p:cNvPr id="16" name="Symbol zastępczy zawartości 15" descr="Dziecko podwodne">
            <a:extLst>
              <a:ext uri="{FF2B5EF4-FFF2-40B4-BE49-F238E27FC236}">
                <a16:creationId xmlns:a16="http://schemas.microsoft.com/office/drawing/2014/main" id="{E67F1A88-55B2-7F41-609C-8CE235822E31}"/>
              </a:ext>
            </a:extLst>
          </p:cNvPr>
          <p:cNvPicPr>
            <a:picLocks noGrp="1" noChangeAspect="1"/>
          </p:cNvPicPr>
          <p:nvPr>
            <p:ph type="pic" sz="quarter" idx="16"/>
          </p:nvPr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435024" y="2197485"/>
            <a:ext cx="2164461" cy="3817938"/>
          </a:xfrm>
          <a:noFill/>
        </p:spPr>
      </p:pic>
      <p:pic>
        <p:nvPicPr>
          <p:cNvPr id="18" name="Symbol zastępczy zawartości 17" descr="Osoba dorosła i dziecko z toyżawcą">
            <a:extLst>
              <a:ext uri="{FF2B5EF4-FFF2-40B4-BE49-F238E27FC236}">
                <a16:creationId xmlns:a16="http://schemas.microsoft.com/office/drawing/2014/main" id="{EFEAAC6D-91A3-EF12-4709-BC0E3189B526}"/>
              </a:ext>
            </a:extLst>
          </p:cNvPr>
          <p:cNvPicPr>
            <a:picLocks noGrp="1" noChangeAspect="1"/>
          </p:cNvPicPr>
          <p:nvPr>
            <p:ph type="pic" sz="quarter" idx="17"/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841501" y="1520031"/>
            <a:ext cx="2164461" cy="3817938"/>
          </a:xfrm>
        </p:spPr>
      </p:pic>
      <p:pic>
        <p:nvPicPr>
          <p:cNvPr id="24" name="Symbol zastępczy obrazu 23" descr="Chłopczyk bawiący się w falach morskich">
            <a:extLst>
              <a:ext uri="{FF2B5EF4-FFF2-40B4-BE49-F238E27FC236}">
                <a16:creationId xmlns:a16="http://schemas.microsoft.com/office/drawing/2014/main" id="{66047ABC-72B9-F624-84DC-9704D8A1E80C}"/>
              </a:ext>
            </a:extLst>
          </p:cNvPr>
          <p:cNvPicPr>
            <a:picLocks noGrp="1" noChangeAspect="1"/>
          </p:cNvPicPr>
          <p:nvPr>
            <p:ph type="pic" sz="quarter" idx="18"/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241155" y="909637"/>
            <a:ext cx="2164461" cy="3817938"/>
          </a:xfrm>
        </p:spPr>
      </p:pic>
      <p:sp>
        <p:nvSpPr>
          <p:cNvPr id="6" name="Symbol zastępczy daty 5" hidden="1">
            <a:extLst>
              <a:ext uri="{FF2B5EF4-FFF2-40B4-BE49-F238E27FC236}">
                <a16:creationId xmlns:a16="http://schemas.microsoft.com/office/drawing/2014/main" id="{3EB2D1A3-84C5-C6BE-D79D-A163A85D0E18}"/>
              </a:ext>
            </a:extLst>
          </p:cNvPr>
          <p:cNvSpPr>
            <a:spLocks noGrp="1"/>
          </p:cNvSpPr>
          <p:nvPr>
            <p:ph type="dt" sz="half" idx="4294967295"/>
          </p:nvPr>
        </p:nvSpPr>
        <p:spPr>
          <a:xfrm>
            <a:off x="9599613" y="6356350"/>
            <a:ext cx="2592387" cy="365125"/>
          </a:xfrm>
        </p:spPr>
        <p:txBody>
          <a:bodyPr/>
          <a:lstStyle/>
          <a:p>
            <a:pPr rtl="0">
              <a:spcAft>
                <a:spcPts val="600"/>
              </a:spcAft>
            </a:pPr>
            <a:r>
              <a:rPr lang="pl-PL" noProof="0"/>
              <a:t>20XX-02-11</a:t>
            </a:r>
          </a:p>
        </p:txBody>
      </p:sp>
      <p:sp>
        <p:nvSpPr>
          <p:cNvPr id="28" name="pole tekstowe 27">
            <a:extLst>
              <a:ext uri="{FF2B5EF4-FFF2-40B4-BE49-F238E27FC236}">
                <a16:creationId xmlns:a16="http://schemas.microsoft.com/office/drawing/2014/main" id="{A92C1C94-EF07-4D85-4FCC-778750674C4A}"/>
              </a:ext>
            </a:extLst>
          </p:cNvPr>
          <p:cNvSpPr txBox="1"/>
          <p:nvPr/>
        </p:nvSpPr>
        <p:spPr>
          <a:xfrm>
            <a:off x="6817057" y="5401033"/>
            <a:ext cx="6605476" cy="72660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pl-PL" sz="1800" dirty="0">
                <a:latin typeface="Arial" panose="020B0604020202020204" pitchFamily="34" charset="0"/>
                <a:cs typeface="Arial" panose="020B0604020202020204" pitchFamily="34" charset="0"/>
              </a:rPr>
              <a:t>Szukając ochłody w upalne dni wybierajmy 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pl-PL" sz="1800" dirty="0">
                <a:latin typeface="Arial" panose="020B0604020202020204" pitchFamily="34" charset="0"/>
                <a:cs typeface="Arial" panose="020B0604020202020204" pitchFamily="34" charset="0"/>
              </a:rPr>
              <a:t>kurtyny wodne.</a:t>
            </a:r>
          </a:p>
        </p:txBody>
      </p:sp>
      <p:pic>
        <p:nvPicPr>
          <p:cNvPr id="29" name="Nagrany dźwięk">
            <a:hlinkClick r:id="" action="ppaction://media"/>
            <a:extLst>
              <a:ext uri="{FF2B5EF4-FFF2-40B4-BE49-F238E27FC236}">
                <a16:creationId xmlns:a16="http://schemas.microsoft.com/office/drawing/2014/main" id="{FCF14093-BE82-8883-1655-000005DD22BF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0919012" y="207381"/>
            <a:ext cx="472888" cy="472888"/>
          </a:xfrm>
          <a:prstGeom prst="rect">
            <a:avLst/>
          </a:prstGeom>
        </p:spPr>
      </p:pic>
      <p:sp>
        <p:nvSpPr>
          <p:cNvPr id="31" name="Symbol zastępczy stopki 8">
            <a:extLst>
              <a:ext uri="{FF2B5EF4-FFF2-40B4-BE49-F238E27FC236}">
                <a16:creationId xmlns:a16="http://schemas.microsoft.com/office/drawing/2014/main" id="{0B3A4C24-41EE-B3BA-805E-6DBBB3F945A1}"/>
              </a:ext>
            </a:extLst>
          </p:cNvPr>
          <p:cNvSpPr txBox="1">
            <a:spLocks/>
          </p:cNvSpPr>
          <p:nvPr/>
        </p:nvSpPr>
        <p:spPr>
          <a:xfrm>
            <a:off x="538416" y="6302638"/>
            <a:ext cx="453866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 rtl="0">
              <a:defRPr lang="pl-pl"/>
            </a:defPPr>
            <a:lvl1pPr marL="0" algn="l" defTabSz="914400" rtl="0" eaLnBrk="1" latinLnBrk="0" hangingPunct="1">
              <a:defRPr sz="105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l-PL" sz="800" dirty="0">
                <a:solidFill>
                  <a:schemeClr val="bg1">
                    <a:lumMod val="65000"/>
                  </a:schemeClr>
                </a:solidFill>
              </a:rPr>
              <a:t>© Wojewódzka Stacja Sanitarno-Epidemiologiczna w Warszawie</a:t>
            </a:r>
          </a:p>
        </p:txBody>
      </p:sp>
    </p:spTree>
    <p:extLst>
      <p:ext uri="{BB962C8B-B14F-4D97-AF65-F5344CB8AC3E}">
        <p14:creationId xmlns:p14="http://schemas.microsoft.com/office/powerpoint/2010/main" val="25165369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 advClick="0" advTm="3000">
        <p14:reveal/>
      </p:transition>
    </mc:Choice>
    <mc:Fallback xmlns="">
      <p:transition spd="slow" advClick="0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8940" fill="hold"/>
                                        <p:tgtEl>
                                          <p:spTgt spid="2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9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ytuł 9">
            <a:extLst>
              <a:ext uri="{FF2B5EF4-FFF2-40B4-BE49-F238E27FC236}">
                <a16:creationId xmlns:a16="http://schemas.microsoft.com/office/drawing/2014/main" id="{28F719D1-1B8B-9E49-4E90-A1E20A8A2A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04846" y="860615"/>
            <a:ext cx="5922279" cy="1272986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pl-PL" sz="2500"/>
              <a:t>Za złamanie zakazu kąpieli</a:t>
            </a:r>
            <a:br>
              <a:rPr lang="pl-PL" sz="2500"/>
            </a:br>
            <a:r>
              <a:rPr lang="pl-PL" sz="2500"/>
              <a:t>w fontannie może grozić mandat</a:t>
            </a:r>
            <a:br>
              <a:rPr lang="pl-PL" sz="2500"/>
            </a:br>
            <a:endParaRPr lang="pl-PL" sz="2500"/>
          </a:p>
        </p:txBody>
      </p:sp>
      <p:pic>
        <p:nvPicPr>
          <p:cNvPr id="15" name="Symbol zastępczy zawartości 14" descr="Obraz zawierający Słuchawki, przewód, Materiały biurowe, w pomieszczeniu&#10;&#10;Opis wygenerowany automatycznie">
            <a:extLst>
              <a:ext uri="{FF2B5EF4-FFF2-40B4-BE49-F238E27FC236}">
                <a16:creationId xmlns:a16="http://schemas.microsoft.com/office/drawing/2014/main" id="{282F6C2B-C4D9-D59E-54CC-53226D260FC6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2"/>
          <a:stretch/>
        </p:blipFill>
        <p:spPr>
          <a:xfrm>
            <a:off x="-1" y="1"/>
            <a:ext cx="4876799" cy="6858000"/>
          </a:xfrm>
          <a:prstGeom prst="rect">
            <a:avLst/>
          </a:prstGeom>
          <a:noFill/>
        </p:spPr>
      </p:pic>
      <p:pic>
        <p:nvPicPr>
          <p:cNvPr id="17" name="Symbol zastępczy zawartości 16" descr="Obraz zawierający tekst, zrzut ekranu, numer, diagram&#10;&#10;Opis wygenerowany automatycznie">
            <a:extLst>
              <a:ext uri="{FF2B5EF4-FFF2-40B4-BE49-F238E27FC236}">
                <a16:creationId xmlns:a16="http://schemas.microsoft.com/office/drawing/2014/main" id="{78102A50-00D5-9179-1965-B51DD291EB2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046539" y="1876567"/>
            <a:ext cx="4925697" cy="3439970"/>
          </a:xfrm>
        </p:spPr>
      </p:pic>
      <p:sp>
        <p:nvSpPr>
          <p:cNvPr id="22" name="Date Placeholder 5">
            <a:extLst>
              <a:ext uri="{FF2B5EF4-FFF2-40B4-BE49-F238E27FC236}">
                <a16:creationId xmlns:a16="http://schemas.microsoft.com/office/drawing/2014/main" id="{5428D0AC-6576-B218-6CBE-6FC8DF56337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69448" y="6356350"/>
            <a:ext cx="2592594" cy="365125"/>
          </a:xfrm>
        </p:spPr>
        <p:txBody>
          <a:bodyPr/>
          <a:lstStyle/>
          <a:p>
            <a:pPr rtl="0">
              <a:spcAft>
                <a:spcPts val="600"/>
              </a:spcAft>
            </a:pPr>
            <a:endParaRPr lang="pl-PL" noProof="0" dirty="0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1713D676-9ADC-40AB-8102-F38E06F00B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919012" y="6356350"/>
            <a:ext cx="672354" cy="365125"/>
          </a:xfrm>
        </p:spPr>
        <p:txBody>
          <a:bodyPr anchor="ctr"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fld id="{E30AF5A0-43BB-4336-8627-9123B9144D80}" type="slidenum">
              <a:rPr lang="pl-PL" noProof="0" smtClean="0"/>
              <a:pPr>
                <a:lnSpc>
                  <a:spcPct val="90000"/>
                </a:lnSpc>
                <a:spcAft>
                  <a:spcPts val="600"/>
                </a:spcAft>
              </a:pPr>
              <a:t>9</a:t>
            </a:fld>
            <a:endParaRPr lang="pl-PL" noProof="0"/>
          </a:p>
        </p:txBody>
      </p:sp>
      <p:sp>
        <p:nvSpPr>
          <p:cNvPr id="19" name="pole tekstowe 18">
            <a:extLst>
              <a:ext uri="{FF2B5EF4-FFF2-40B4-BE49-F238E27FC236}">
                <a16:creationId xmlns:a16="http://schemas.microsoft.com/office/drawing/2014/main" id="{45151841-07D8-4EA5-D437-6F9F820F61E6}"/>
              </a:ext>
            </a:extLst>
          </p:cNvPr>
          <p:cNvSpPr txBox="1"/>
          <p:nvPr/>
        </p:nvSpPr>
        <p:spPr>
          <a:xfrm>
            <a:off x="5604846" y="5195535"/>
            <a:ext cx="6094826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pl-PL" sz="1800" i="1" dirty="0">
                <a:latin typeface="Arial" panose="020B0604020202020204" pitchFamily="34" charset="0"/>
                <a:cs typeface="Arial" panose="020B0604020202020204" pitchFamily="34" charset="0"/>
              </a:rPr>
              <a:t>Rozporządzenie Prezesa Rady Ministrów z dnia 22 lutego 2002 r. w sprawie nakładania grzywien w drodze mandatu karnego. (Dz. U. 2017 poz. 613 z </a:t>
            </a:r>
            <a:r>
              <a:rPr lang="pl-PL" sz="1800" i="1" dirty="0" err="1">
                <a:latin typeface="Arial" panose="020B0604020202020204" pitchFamily="34" charset="0"/>
                <a:cs typeface="Arial" panose="020B0604020202020204" pitchFamily="34" charset="0"/>
              </a:rPr>
              <a:t>późn</a:t>
            </a:r>
            <a:r>
              <a:rPr lang="pl-PL" sz="1800" i="1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pl-PL" sz="1800" i="1" dirty="0" err="1">
                <a:latin typeface="Arial" panose="020B0604020202020204" pitchFamily="34" charset="0"/>
                <a:cs typeface="Arial" panose="020B0604020202020204" pitchFamily="34" charset="0"/>
              </a:rPr>
              <a:t>zm</a:t>
            </a:r>
            <a:r>
              <a:rPr lang="pl-PL" sz="1800" i="1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</p:txBody>
      </p:sp>
      <p:pic>
        <p:nvPicPr>
          <p:cNvPr id="21" name="Nagrany dźwięk">
            <a:hlinkClick r:id="" action="ppaction://media"/>
            <a:extLst>
              <a:ext uri="{FF2B5EF4-FFF2-40B4-BE49-F238E27FC236}">
                <a16:creationId xmlns:a16="http://schemas.microsoft.com/office/drawing/2014/main" id="{9E8427B9-49D8-0AC8-2714-6356A0A28A54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1101453" y="227195"/>
            <a:ext cx="444846" cy="444846"/>
          </a:xfrm>
          <a:prstGeom prst="rect">
            <a:avLst/>
          </a:prstGeom>
        </p:spPr>
      </p:pic>
      <p:sp>
        <p:nvSpPr>
          <p:cNvPr id="23" name="Symbol zastępczy stopki 8">
            <a:extLst>
              <a:ext uri="{FF2B5EF4-FFF2-40B4-BE49-F238E27FC236}">
                <a16:creationId xmlns:a16="http://schemas.microsoft.com/office/drawing/2014/main" id="{E70D3889-9A16-F2D1-C421-B27F659E93C1}"/>
              </a:ext>
            </a:extLst>
          </p:cNvPr>
          <p:cNvSpPr txBox="1">
            <a:spLocks/>
          </p:cNvSpPr>
          <p:nvPr/>
        </p:nvSpPr>
        <p:spPr>
          <a:xfrm>
            <a:off x="538416" y="6302638"/>
            <a:ext cx="453866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 rtl="0">
              <a:defRPr lang="pl-pl"/>
            </a:defPPr>
            <a:lvl1pPr marL="0" algn="l" defTabSz="914400" rtl="0" eaLnBrk="1" latinLnBrk="0" hangingPunct="1">
              <a:defRPr sz="105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l-PL" sz="800" dirty="0">
                <a:solidFill>
                  <a:schemeClr val="bg1">
                    <a:lumMod val="65000"/>
                  </a:schemeClr>
                </a:solidFill>
              </a:rPr>
              <a:t>© Wojewódzka Stacja Sanitarno-Epidemiologiczna w Warszawie</a:t>
            </a:r>
          </a:p>
        </p:txBody>
      </p:sp>
    </p:spTree>
    <p:extLst>
      <p:ext uri="{BB962C8B-B14F-4D97-AF65-F5344CB8AC3E}">
        <p14:creationId xmlns:p14="http://schemas.microsoft.com/office/powerpoint/2010/main" val="10084152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 advClick="0" advTm="3000">
        <p14:reveal/>
      </p:transition>
    </mc:Choice>
    <mc:Fallback xmlns="">
      <p:transition spd="slow" advClick="0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078" fill="hold"/>
                                        <p:tgtEl>
                                          <p:spTgt spid="2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1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ChronicleVTI">
  <a:themeElements>
    <a:clrScheme name="Chronicle">
      <a:dk1>
        <a:srgbClr val="000000"/>
      </a:dk1>
      <a:lt1>
        <a:srgbClr val="FFFFFF"/>
      </a:lt1>
      <a:dk2>
        <a:srgbClr val="1C1C32"/>
      </a:dk2>
      <a:lt2>
        <a:srgbClr val="F8F4F1"/>
      </a:lt2>
      <a:accent1>
        <a:srgbClr val="734B67"/>
      </a:accent1>
      <a:accent2>
        <a:srgbClr val="959EBB"/>
      </a:accent2>
      <a:accent3>
        <a:srgbClr val="596781"/>
      </a:accent3>
      <a:accent4>
        <a:srgbClr val="7F6E8C"/>
      </a:accent4>
      <a:accent5>
        <a:srgbClr val="DB9A8F"/>
      </a:accent5>
      <a:accent6>
        <a:srgbClr val="C29AB1"/>
      </a:accent6>
      <a:hlink>
        <a:srgbClr val="778BA2"/>
      </a:hlink>
      <a:folHlink>
        <a:srgbClr val="A27C99"/>
      </a:folHlink>
    </a:clrScheme>
    <a:fontScheme name="Custom 9">
      <a:majorFont>
        <a:latin typeface="Univers Condensed"/>
        <a:ea typeface=""/>
        <a:cs typeface=""/>
      </a:majorFont>
      <a:minorFont>
        <a:latin typeface="Calisto M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_50840481_TF67498733_Win32" id="{3C8158DC-99D7-4B40-AB53-D50A4A9F589A}" vid="{34CBDA40-5732-4E22-8CCB-053341109ECA}"/>
    </a:ext>
  </a:extLst>
</a:theme>
</file>

<file path=ppt/theme/theme2.xml><?xml version="1.0" encoding="utf-8"?>
<a:theme xmlns:a="http://schemas.openxmlformats.org/drawingml/2006/main" name="Motyw pakietu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Motyw pakietu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18" ma:contentTypeDescription="Create a new document." ma:contentTypeScope="" ma:versionID="22a266b9fa9a230c5a512669d8b298c3">
  <xsd:schema xmlns:xsd="http://www.w3.org/2001/XMLSchema" xmlns:xs="http://www.w3.org/2001/XMLSchema" xmlns:p="http://schemas.microsoft.com/office/2006/metadata/properties" xmlns:ns1="http://schemas.microsoft.com/sharepoint/v3" xmlns:ns2="71af3243-3dd4-4a8d-8c0d-dd76da1f02a5" xmlns:ns3="16c05727-aa75-4e4a-9b5f-8a80a1165891" xmlns:ns4="230e9df3-be65-4c73-a93b-d1236ebd677e" targetNamespace="http://schemas.microsoft.com/office/2006/metadata/properties" ma:root="true" ma:fieldsID="eddc33fff6b14141ee5c74a0d29ea6a1" ns1:_="" ns2:_="" ns3:_="" ns4:_="">
    <xsd:import namespace="http://schemas.microsoft.com/sharepoint/v3"/>
    <xsd:import namespace="71af3243-3dd4-4a8d-8c0d-dd76da1f02a5"/>
    <xsd:import namespace="16c05727-aa75-4e4a-9b5f-8a80a1165891"/>
    <xsd:import namespace="230e9df3-be65-4c73-a93b-d1236ebd677e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Status" minOccurs="0"/>
                <xsd:element ref="ns1:_ip_UnifiedCompliancePolicyProperties" minOccurs="0"/>
                <xsd:element ref="ns1:_ip_UnifiedCompliancePolicyUIAction" minOccurs="0"/>
                <xsd:element ref="ns2:Image" minOccurs="0"/>
                <xsd:element ref="ns2:lcf76f155ced4ddcb4097134ff3c332f" minOccurs="0"/>
                <xsd:element ref="ns4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20" nillable="true" ma:displayName="Unified Compliance Policy Properties" ma:hidden="true" ma:internalName="_ip_UnifiedCompliancePolicyProperties">
      <xsd:simpleType>
        <xsd:restriction base="dms:Note"/>
      </xsd:simpleType>
    </xsd:element>
    <xsd:element name="_ip_UnifiedCompliancePolicyUIAction" ma:index="21" nillable="true" ma:displayName="Unified Compliance Policy UI Action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Status" ma:index="19" nillable="true" ma:displayName="Status" ma:default="Not started" ma:format="Dropdown" ma:internalName="Status">
      <xsd:simpleType>
        <xsd:restriction base="dms:Choice">
          <xsd:enumeration value="Not started"/>
          <xsd:enumeration value="In Progress"/>
          <xsd:enumeration value="Completed"/>
        </xsd:restriction>
      </xsd:simpleType>
    </xsd:element>
    <xsd:element name="Image" ma:index="22" nillable="true" ma:displayName="Image" ma:format="Image" ma:internalName="Imag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lcf76f155ced4ddcb4097134ff3c332f" ma:index="24" nillable="true" ma:taxonomy="true" ma:internalName="lcf76f155ced4ddcb4097134ff3c332f" ma:taxonomyFieldName="MediaServiceAITags" ma:displayName="Image Tags" ma:readOnly="false" ma:fieldId="{5cf76f15-5ced-4ddc-b409-7134ff3c332f}" ma:taxonomyMulti="true" ma:sspId="e385fb40-52d4-4fae-9c5b-3e8ff8a5878e" ma:termSetId="09814cd3-568e-4e90-9814-8d621ff8fb84" ma:anchorId="00000000-0000-0000-0000-000000000000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30e9df3-be65-4c73-a93b-d1236ebd677e" elementFormDefault="qualified">
    <xsd:import namespace="http://schemas.microsoft.com/office/2006/documentManagement/types"/>
    <xsd:import namespace="http://schemas.microsoft.com/office/infopath/2007/PartnerControls"/>
    <xsd:element name="TaxCatchAll" ma:index="25" nillable="true" ma:displayName="Taxonomy Catch All Column" ma:hidden="true" ma:list="{3f6bfcbc-3db3-4ae6-bd76-326f0798ad28}" ma:internalName="TaxCatchAll" ma:showField="CatchAllData" ma:web="16c05727-aa75-4e4a-9b5f-8a80a116589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tatus xmlns="71af3243-3dd4-4a8d-8c0d-dd76da1f02a5">Not started</Status>
    <_ip_UnifiedCompliancePolicyUIAction xmlns="http://schemas.microsoft.com/sharepoint/v3" xsi:nil="true"/>
    <Image xmlns="71af3243-3dd4-4a8d-8c0d-dd76da1f02a5">
      <Url xsi:nil="true"/>
      <Description xsi:nil="true"/>
    </Image>
    <_ip_UnifiedCompliancePolicyProperties xmlns="http://schemas.microsoft.com/sharepoint/v3" xsi:nil="true"/>
    <lcf76f155ced4ddcb4097134ff3c332f xmlns="71af3243-3dd4-4a8d-8c0d-dd76da1f02a5">
      <Terms xmlns="http://schemas.microsoft.com/office/infopath/2007/PartnerControls"/>
    </lcf76f155ced4ddcb4097134ff3c332f>
    <TaxCatchAll xmlns="230e9df3-be65-4c73-a93b-d1236ebd677e"/>
    <MediaServiceKeyPoints xmlns="71af3243-3dd4-4a8d-8c0d-dd76da1f02a5" xsi:nil="true"/>
  </documentManagement>
</p:properties>
</file>

<file path=customXml/itemProps1.xml><?xml version="1.0" encoding="utf-8"?>
<ds:datastoreItem xmlns:ds="http://schemas.openxmlformats.org/officeDocument/2006/customXml" ds:itemID="{4EC785CC-7DC7-486B-AC4F-90AD768E96A7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71af3243-3dd4-4a8d-8c0d-dd76da1f02a5"/>
    <ds:schemaRef ds:uri="16c05727-aa75-4e4a-9b5f-8a80a1165891"/>
    <ds:schemaRef ds:uri="230e9df3-be65-4c73-a93b-d1236ebd677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159187C1-630C-405A-830B-EED062A49695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EE0F876D-ECAD-49DD-95DE-E4DA3D4E9CA1}">
  <ds:schemaRefs>
    <ds:schemaRef ds:uri="http://schemas.microsoft.com/office/2006/metadata/properties"/>
    <ds:schemaRef ds:uri="http://schemas.microsoft.com/office/infopath/2007/PartnerControls"/>
    <ds:schemaRef ds:uri="71af3243-3dd4-4a8d-8c0d-dd76da1f02a5"/>
    <ds:schemaRef ds:uri="http://schemas.microsoft.com/sharepoint/v3"/>
    <ds:schemaRef ds:uri="230e9df3-be65-4c73-a93b-d1236ebd677e"/>
  </ds:schemaRefs>
</ds:datastoreItem>
</file>

<file path=docMetadata/LabelInfo.xml><?xml version="1.0" encoding="utf-8"?>
<clbl:labelList xmlns:clbl="http://schemas.microsoft.com/office/2020/mipLabelMetadata">
  <clbl:label id="{f42aa342-8706-4288-bd11-ebb85995028c}" enabled="1" method="Standard" siteId="{72f988bf-86f1-41af-91ab-2d7cd011db47}" removed="0"/>
</clbl:labelList>
</file>

<file path=docProps/app.xml><?xml version="1.0" encoding="utf-8"?>
<Properties xmlns="http://schemas.openxmlformats.org/officeDocument/2006/extended-properties" xmlns:vt="http://schemas.openxmlformats.org/officeDocument/2006/docPropsVTypes">
  <Template>Projekt kroniki</Template>
  <TotalTime>424</TotalTime>
  <Words>356</Words>
  <Application>Microsoft Office PowerPoint</Application>
  <PresentationFormat>Panoramiczny</PresentationFormat>
  <Paragraphs>60</Paragraphs>
  <Slides>10</Slides>
  <Notes>4</Notes>
  <HiddenSlides>0</HiddenSlides>
  <MMClips>10</MMClips>
  <ScaleCrop>false</ScaleCrop>
  <HeadingPairs>
    <vt:vector size="6" baseType="variant">
      <vt:variant>
        <vt:lpstr>Używane czcionki</vt:lpstr>
      </vt:variant>
      <vt:variant>
        <vt:i4>6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10</vt:i4>
      </vt:variant>
    </vt:vector>
  </HeadingPairs>
  <TitlesOfParts>
    <vt:vector size="17" baseType="lpstr">
      <vt:lpstr>Arial</vt:lpstr>
      <vt:lpstr>Arial Rounded MT Bold</vt:lpstr>
      <vt:lpstr>Calibri</vt:lpstr>
      <vt:lpstr>Calisto MT</vt:lpstr>
      <vt:lpstr>Times New Roman</vt:lpstr>
      <vt:lpstr>Univers Condensed</vt:lpstr>
      <vt:lpstr>ChronicleVTI</vt:lpstr>
      <vt:lpstr>Fontanny podziwiajmy  z daleka</vt:lpstr>
      <vt:lpstr>Nie nadaje się  do kąpieli ani do picia.</vt:lpstr>
      <vt:lpstr>Prezentacja programu PowerPoint</vt:lpstr>
      <vt:lpstr>Znajdować się w niej mogą:</vt:lpstr>
      <vt:lpstr>A także:</vt:lpstr>
      <vt:lpstr>Kąpiel w fontannie może powodować:</vt:lpstr>
      <vt:lpstr>KĄPIELE W FONTANNACH MOGĄ BYĆ RÓWNIEŻ PRZYCZYNĄ URAZÓW. </vt:lpstr>
      <vt:lpstr>Bezpiecznie można korzystać z miejsc  przeznaczonych do kąpieli,  w których woda jest badana,  takich jak: </vt:lpstr>
      <vt:lpstr>Za złamanie zakazu kąpieli w fontannie może grozić mandat </vt:lpstr>
      <vt:lpstr>Dziękujemy!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Fontanny podziwiajmy  z daleka</dc:title>
  <dc:creator>WSSE Warszawa - Iwona Sobiechowska-Żołna</dc:creator>
  <cp:lastModifiedBy>Joanna Skrzydlewska</cp:lastModifiedBy>
  <cp:revision>10</cp:revision>
  <dcterms:created xsi:type="dcterms:W3CDTF">2023-08-07T10:17:36Z</dcterms:created>
  <dcterms:modified xsi:type="dcterms:W3CDTF">2023-08-21T11:04:35Z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