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91" r:id="rId9"/>
    <p:sldId id="272" r:id="rId10"/>
    <p:sldId id="273" r:id="rId11"/>
    <p:sldId id="274" r:id="rId12"/>
    <p:sldId id="275" r:id="rId13"/>
    <p:sldId id="276" r:id="rId14"/>
    <p:sldId id="284" r:id="rId15"/>
    <p:sldId id="287" r:id="rId16"/>
    <p:sldId id="288" r:id="rId17"/>
    <p:sldId id="289" r:id="rId18"/>
    <p:sldId id="290" r:id="rId19"/>
    <p:sldId id="292" r:id="rId20"/>
    <p:sldId id="28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2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1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956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2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6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8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3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1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3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1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5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7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8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0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0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82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A91CDC-7D89-40A1-B198-82116D694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524000"/>
            <a:ext cx="4572000" cy="2286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3400" dirty="0"/>
              <a:t>Zadania publiczne zrealizowane z dotacji Gminy Michałowice w roku 2025</a:t>
            </a:r>
            <a:br>
              <a:rPr lang="pl-PL" sz="3400" dirty="0"/>
            </a:br>
            <a:r>
              <a:rPr lang="pl-PL" sz="1800" dirty="0"/>
              <a:t>(wysokość otrzymanego dofinansowania-19tys.zł.)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26F33F9-CAAE-4031-8B1B-D2AE1360A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2A0C60B-14FC-4A09-8130-C8CC86302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10" y="4568882"/>
            <a:ext cx="4712425" cy="125254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4A41C5-B19D-690C-D87D-36526EF2F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" y="1798578"/>
            <a:ext cx="3580835" cy="40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9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3035B-1E79-4320-A2BB-E3C83999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8D88AD1C-E6A8-40EF-D6AB-7F6193547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14" y="156309"/>
            <a:ext cx="4877709" cy="2743712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986C90A-7A45-983C-C3C0-7CB3639B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23" y="3307862"/>
            <a:ext cx="5400430" cy="303774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92DA10E-9892-74E5-1BD6-F85ED448E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969" y="156309"/>
            <a:ext cx="5775568" cy="324875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282978B-1E9E-0BF7-A484-A046C0EE3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585" y="3532066"/>
            <a:ext cx="5001845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3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19D233-C61C-4BC4-A5CD-E3C1575A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928D99D-EDD9-E8C4-B516-4F7F0FD3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646" y="228600"/>
            <a:ext cx="4407877" cy="247943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32A9E4F3-2A09-EFDD-7F39-883835B07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999" y="4072144"/>
            <a:ext cx="4235937" cy="2382715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F37C9CB-767A-1896-6E8A-0722C3979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8" y="1804612"/>
            <a:ext cx="6397978" cy="3598863"/>
          </a:xfrm>
        </p:spPr>
      </p:pic>
    </p:spTree>
    <p:extLst>
      <p:ext uri="{BB962C8B-B14F-4D97-AF65-F5344CB8AC3E}">
        <p14:creationId xmlns:p14="http://schemas.microsoft.com/office/powerpoint/2010/main" val="412349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EFB734-2713-4FB3-BDF7-1A93D16E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FDB2702-42EF-CA70-5138-D3C1BD724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399" y="211015"/>
            <a:ext cx="6397978" cy="3598863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1F092A5-019A-2D6B-3352-1D016EE81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921" y="3468780"/>
            <a:ext cx="5650141" cy="31782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5ED0ECD-A1EE-69E4-460F-D2AAA9C30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144" y="341715"/>
            <a:ext cx="3188409" cy="56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3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055A82-A521-4AE4-96DC-6A0A2524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4B1A07A-91FF-623D-A9C4-2E015240C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421" y="306754"/>
            <a:ext cx="5081736" cy="2858477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909DEE6-53F3-316C-A688-4B3FE861C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8" y="3165231"/>
            <a:ext cx="2025745" cy="3598863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B7B668A-F7A2-7D5D-69EA-7EDFFFE82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43" y="3165231"/>
            <a:ext cx="2025745" cy="359886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F8ADE2C-27EA-E336-00D4-9F0829444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88" y="3135778"/>
            <a:ext cx="2125517" cy="377611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1ABEBA3-878B-43D5-B1A5-102226CC7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36" y="0"/>
            <a:ext cx="2120937" cy="376797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9EE2AC3-24D8-4D8B-CFDA-B379EEFD5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73" y="0"/>
            <a:ext cx="2120937" cy="376797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5A260635-D930-5F62-00A7-C2FBC4F27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02" y="1199749"/>
            <a:ext cx="2891233" cy="5136456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A84B3E3-B291-D0D5-3FFD-7B20A9E0C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76" y="3032812"/>
            <a:ext cx="2021165" cy="35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A6C355-904B-0352-DFC5-5AB86626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308516B-E3F4-0E9D-7979-72C51C78D6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547"/>
            <a:ext cx="8369663" cy="4707935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54BF990-2C77-03C7-CC6A-FE1D8B5916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4" y="142858"/>
            <a:ext cx="3699438" cy="6572284"/>
          </a:xfrm>
        </p:spPr>
      </p:pic>
    </p:spTree>
    <p:extLst>
      <p:ext uri="{BB962C8B-B14F-4D97-AF65-F5344CB8AC3E}">
        <p14:creationId xmlns:p14="http://schemas.microsoft.com/office/powerpoint/2010/main" val="25612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17D58E-932B-C55E-694A-FEE83D72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Przeprowadzenie 20-go Mikołajkowego Turnieju Tenisa Stołowego o Puchar Wójta Gminy Michałowice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47C31C-46B3-BFAE-C08A-EC56C1769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Trzy kategorie umiejętnościowe ( 55 os.)</a:t>
            </a:r>
          </a:p>
          <a:p>
            <a:r>
              <a:rPr lang="pl-PL" u="sng" dirty="0"/>
              <a:t>Łączenie pokoleń </a:t>
            </a:r>
            <a:r>
              <a:rPr lang="pl-PL" dirty="0"/>
              <a:t>i nie tylko – dzieci, młodzież, dorośli, seniorzy, os. niepełnosprawne – od „żaka” do „seniora”</a:t>
            </a:r>
          </a:p>
          <a:p>
            <a:r>
              <a:rPr lang="pl-PL" dirty="0"/>
              <a:t>Miejsce: hala sportowa ZSO Komorów</a:t>
            </a:r>
          </a:p>
          <a:p>
            <a:r>
              <a:rPr lang="pl-PL" dirty="0"/>
              <a:t>Sprzęt klubowy: profesjonalne stoły z siatkami, piłeczki, płotki, osprzęt tenisowy, biurowy</a:t>
            </a:r>
          </a:p>
          <a:p>
            <a:r>
              <a:rPr lang="pl-PL" dirty="0"/>
              <a:t> obsługa organizacyjna, techniczna, informatyczna</a:t>
            </a:r>
          </a:p>
          <a:p>
            <a:r>
              <a:rPr lang="pl-PL" dirty="0"/>
              <a:t>Napoje, słodycze, łakocie, statuetki i różnorodne nagrody rzeczowe dla zwycięzców</a:t>
            </a:r>
          </a:p>
          <a:p>
            <a:r>
              <a:rPr lang="pl-PL" dirty="0"/>
              <a:t>Termin: listopad – grudzień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1577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8818518-8D69-D095-F9B2-A9005E97B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" y="1594338"/>
            <a:ext cx="4579815" cy="343486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A1E80FE-8ECC-2639-005E-11B148960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369" y="156308"/>
            <a:ext cx="3392365" cy="45231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DA01EA5-8C48-387C-46C9-AA2C4D485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5" y="875323"/>
            <a:ext cx="4306765" cy="57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12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4AAC87D-4E8E-0260-D380-0FB6ECC7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8" y="140677"/>
            <a:ext cx="4209887" cy="31574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766D772-6A99-E4EC-8F3A-AD74A1B4A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31" y="164123"/>
            <a:ext cx="4353169" cy="32648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E69AFC-8050-BB1C-EAEE-85C838D63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4" y="3321537"/>
            <a:ext cx="4527714" cy="33957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717D83F-469B-AC8D-F23D-48E86A140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45" y="1946031"/>
            <a:ext cx="5298831" cy="39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9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A82B0CA-9516-CC54-95C3-A9999DB4E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2" y="109414"/>
            <a:ext cx="4426114" cy="33195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8920462-2F93-AB7D-ECD9-CCD2F78A0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64" y="109414"/>
            <a:ext cx="4793436" cy="359507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D4486C3-BB48-C2C9-4FE6-D2440B9E4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8" y="2852616"/>
            <a:ext cx="5033108" cy="37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9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5CA3CCC-0E2C-EE05-497F-BB02FAD2C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89" y="3749431"/>
            <a:ext cx="3735755" cy="28018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42B97B6-A1DD-74E0-013E-A40E89501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3" y="828430"/>
            <a:ext cx="4855959" cy="364196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D0A12C9-82A8-5257-DD01-BFB2A95B9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15" y="125046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8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58FB01-A58A-4C76-A8BE-8CDFE6C3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Zadania z zakresu Kultury Fizycznej i Sportu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C64D09-BF28-44E3-B91A-92BEA7254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Zajęcia sportowe oraz organizacja masowych turniejów dla mieszkańców Gminy Michałowice</a:t>
            </a:r>
            <a:endParaRPr lang="pl-PL" sz="2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4FE473-20A2-4D03-A88D-2E8960AC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4488964"/>
            <a:ext cx="5348122" cy="142150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70F833A-ECD8-7295-FD91-3379B23F3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65" y="4381117"/>
            <a:ext cx="4172658" cy="16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7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10293C-22FF-4AB8-935B-DAC770AF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uwagę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CCC2AA-7F66-452E-94FA-63DD45B4B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Pozdrawiamy sportowo i serdecznie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  <a:p>
            <a:r>
              <a:rPr lang="pl-PL" dirty="0"/>
              <a:t>Liczymy jak dotychczas na dalszą współpracę </a:t>
            </a:r>
            <a:r>
              <a:rPr lang="pl-PL" dirty="0">
                <a:sym typeface="Wingdings" panose="05000000000000000000" pitchFamily="2" charset="2"/>
              </a:rPr>
              <a:t></a:t>
            </a:r>
          </a:p>
          <a:p>
            <a:r>
              <a:rPr lang="pl-PL" dirty="0">
                <a:sym typeface="Wingdings" panose="05000000000000000000" pitchFamily="2" charset="2"/>
              </a:rPr>
              <a:t>Życzymy wszystkim Zdrowia i Wytrwałości w </a:t>
            </a:r>
            <a:r>
              <a:rPr lang="pl-PL">
                <a:sym typeface="Wingdings" panose="05000000000000000000" pitchFamily="2" charset="2"/>
              </a:rPr>
              <a:t>Nowym 2026 </a:t>
            </a:r>
            <a:r>
              <a:rPr lang="pl-PL" dirty="0">
                <a:sym typeface="Wingdings" panose="05000000000000000000" pitchFamily="2" charset="2"/>
              </a:rPr>
              <a:t>Roku ! 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opracował: Prezes Zarządu „UKS Komorów” - dr inż. </a:t>
            </a:r>
            <a:r>
              <a:rPr lang="pl-PL" dirty="0" err="1"/>
              <a:t>M.Jagiełło</a:t>
            </a:r>
            <a:r>
              <a:rPr lang="pl-PL" dirty="0"/>
              <a:t> </a:t>
            </a:r>
            <a:r>
              <a:rPr lang="pl-PL" dirty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983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18CF85-C09F-4872-B8A4-F3FF1988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Prowadzenie zajęć z tenisa stołowego dla dzieci i młodzieży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6E46B7-C923-4567-91F4-18675336A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Dwie kategorie </a:t>
            </a:r>
            <a:r>
              <a:rPr lang="pl-PL" dirty="0" err="1"/>
              <a:t>umięjętnościowe</a:t>
            </a:r>
            <a:r>
              <a:rPr lang="pl-PL" dirty="0"/>
              <a:t> ( 2 gr. po 10 os.)</a:t>
            </a:r>
          </a:p>
          <a:p>
            <a:r>
              <a:rPr lang="pl-PL" dirty="0"/>
              <a:t>Dwa razy w tygodniu po 1h w godzinach popołudniowych</a:t>
            </a:r>
          </a:p>
          <a:p>
            <a:r>
              <a:rPr lang="pl-PL" dirty="0"/>
              <a:t>Miejsce: hala sportowa ZSO Komorów</a:t>
            </a:r>
          </a:p>
          <a:p>
            <a:r>
              <a:rPr lang="pl-PL" dirty="0"/>
              <a:t>Sprzęt klubowy: profesjonalne stoły z siatkami, piłeczki, rakietki, płotki, osprzęt tenisowy oraz robot treningowy</a:t>
            </a:r>
          </a:p>
          <a:p>
            <a:r>
              <a:rPr lang="pl-PL" dirty="0"/>
              <a:t> Trener- instruktor: przekazywanie wiedzy </a:t>
            </a:r>
            <a:r>
              <a:rPr lang="pl-PL" dirty="0" err="1"/>
              <a:t>teorytycznej</a:t>
            </a:r>
            <a:r>
              <a:rPr lang="pl-PL" dirty="0"/>
              <a:t> i umiejętności praktycznych uczestnikom zajęć</a:t>
            </a:r>
          </a:p>
          <a:p>
            <a:r>
              <a:rPr lang="pl-PL" dirty="0"/>
              <a:t>Termin: marzec – czerwiec, wrzesień - grudzień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569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923030-4FF1-4AD9-BEFE-00B8AF69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8D07E46-A5A5-ED23-6999-BCE618376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137" y="148493"/>
            <a:ext cx="6057790" cy="3407507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A08D7B0-E1D9-5D3B-AA02-E0C59C5EB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400" y="674077"/>
            <a:ext cx="5845907" cy="328832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AD7EC2E-A15E-DB12-A721-6B96BF699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1" y="3231660"/>
            <a:ext cx="5845907" cy="3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7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2B4E23-AE08-4672-99C7-4F8D669F5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8A87685-179B-1318-7F27-292E09D57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69" y="125047"/>
            <a:ext cx="5293621" cy="2977662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7685A68-8F81-4853-5744-21AD9EB7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832" y="3102709"/>
            <a:ext cx="6275754" cy="353011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F23A949-E826-FA57-9BE4-C068D8D29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0035" y="753228"/>
            <a:ext cx="5609710" cy="31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7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A3163-ABD2-4B74-A792-1EF09758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FA7E14B-6DEF-58B5-4F71-64749C8D4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54" y="34734"/>
            <a:ext cx="6397978" cy="3598863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5A62028-79A1-B509-81D9-82E193D20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5015" y="3411850"/>
            <a:ext cx="6064739" cy="341141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871CF69-CA60-554E-FC37-F7DC7D48A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1" y="753228"/>
            <a:ext cx="5799015" cy="32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A345177-A3A5-9060-E2FE-3BDBEF72D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212969"/>
            <a:ext cx="5317934" cy="299133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DF8FFB6-0E50-CB6C-18FC-00B57DA9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62" y="631417"/>
            <a:ext cx="4941226" cy="370592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D51753B-25CE-CF68-4B45-2924D679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02" y="3204307"/>
            <a:ext cx="4515555" cy="33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6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3C3BFA-ECD3-C4FF-7DC0-937F0016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4E089F2-83F8-DBC4-B805-DBED17F7E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6" y="359508"/>
            <a:ext cx="5447324" cy="408549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CA442F4-AFB8-E7AE-3DC4-8BBBE53DA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76" y="2327031"/>
            <a:ext cx="5447323" cy="408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66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54F28B-E5AE-4D60-9DC1-DC9BFCC0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Przeprowadzenie 14-go Wiosennego Turnieju Tenisa Stołowego o Puchar Wójta Gminy Michałowice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C62446-151B-4271-8AE6-72A22D0A6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Dwie kategorie umiejętnościowe ( 40 os.)</a:t>
            </a:r>
          </a:p>
          <a:p>
            <a:r>
              <a:rPr lang="pl-PL" u="sng" dirty="0"/>
              <a:t>Łączenie pokoleń </a:t>
            </a:r>
            <a:r>
              <a:rPr lang="pl-PL" dirty="0"/>
              <a:t>i nie tylko – dzieci, młodzież, studenci, os. niepełnosprawne – od „żaka” do „seniora”</a:t>
            </a:r>
          </a:p>
          <a:p>
            <a:r>
              <a:rPr lang="pl-PL" dirty="0"/>
              <a:t>Miejsce: hala sportowa ZSO Komorów</a:t>
            </a:r>
          </a:p>
          <a:p>
            <a:r>
              <a:rPr lang="pl-PL" dirty="0"/>
              <a:t>Sprzęt klubowy: profesjonalne stoły z siatkami, piłeczki, płotki, osprzęt tenisowy, biurowy</a:t>
            </a:r>
          </a:p>
          <a:p>
            <a:r>
              <a:rPr lang="pl-PL" dirty="0"/>
              <a:t> obsługa organizacyjna, techniczna, informatyczna</a:t>
            </a:r>
          </a:p>
          <a:p>
            <a:r>
              <a:rPr lang="pl-PL" dirty="0"/>
              <a:t>Napoje, słodycze, łakocie, statuetki i różnorodne nagrody rzeczowe dla zwycięzców</a:t>
            </a:r>
          </a:p>
          <a:p>
            <a:r>
              <a:rPr lang="pl-PL" dirty="0"/>
              <a:t>Termin: kwiecień - czerwiec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286668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530</TotalTime>
  <Words>334</Words>
  <Application>Microsoft Office PowerPoint</Application>
  <PresentationFormat>Panoramiczny</PresentationFormat>
  <Paragraphs>35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</vt:lpstr>
      <vt:lpstr>Berlin</vt:lpstr>
      <vt:lpstr>Zadania publiczne zrealizowane z dotacji Gminy Michałowice w roku 2025 (wysokość otrzymanego dofinansowania-19tys.zł.)</vt:lpstr>
      <vt:lpstr>Zadania z zakresu Kultury Fizycznej i Sportu </vt:lpstr>
      <vt:lpstr>Prowadzenie zajęć z tenisa stołowego dla dzieci i młodzieży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Przeprowadzenie 14-go Wiosennego Turnieju Tenisa Stołowego o Puchar Wójta Gminy Michałowice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Przeprowadzenie 20-go Mikołajkowego Turnieju Tenisa Stołowego o Puchar Wójta Gminy Michałowice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Zadania publiczne zrealizowane z dotacji Gminy Michałowice w roku 2020</dc:title>
  <dc:creator>Marcin Jagiełło</dc:creator>
  <cp:lastModifiedBy>Marcin</cp:lastModifiedBy>
  <cp:revision>82</cp:revision>
  <dcterms:created xsi:type="dcterms:W3CDTF">2021-01-13T18:10:59Z</dcterms:created>
  <dcterms:modified xsi:type="dcterms:W3CDTF">2026-01-07T18:11:42Z</dcterms:modified>
</cp:coreProperties>
</file>