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12192000" cy="6858000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015" autoAdjust="0"/>
    <p:restoredTop sz="94660"/>
  </p:normalViewPr>
  <p:slideViewPr>
    <p:cSldViewPr snapToGrid="0">
      <p:cViewPr varScale="1">
        <p:scale>
          <a:sx n="67" d="100"/>
          <a:sy n="67" d="100"/>
        </p:scale>
        <p:origin x="66" y="57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891ACD7B-AA0B-376C-A50D-0DE01104F4F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Podtytuł 2">
            <a:extLst>
              <a:ext uri="{FF2B5EF4-FFF2-40B4-BE49-F238E27FC236}">
                <a16:creationId xmlns:a16="http://schemas.microsoft.com/office/drawing/2014/main" id="{723FB607-9F95-DDE1-205B-D3C7D35A29C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/>
              <a:t>Kliknij, aby edytować styl wzorca podtytułu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328B3438-CFD2-224B-564C-B89D1DBA62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C770A3-1344-4CDF-9E37-B72A7E8D0FE1}" type="datetimeFigureOut">
              <a:rPr lang="pl-PL" smtClean="0"/>
              <a:t>29.08.2025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D48B521F-C941-6685-1718-15C6133DF4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4158ADA5-8F68-E681-E269-80B1ECCD6D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65CE49-2762-4FFD-8799-65D2CAEF19D1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1658483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85FCA01F-803E-6639-E70F-934A7E7DAD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>
            <a:extLst>
              <a:ext uri="{FF2B5EF4-FFF2-40B4-BE49-F238E27FC236}">
                <a16:creationId xmlns:a16="http://schemas.microsoft.com/office/drawing/2014/main" id="{C79C9E6A-A75D-2440-A54B-80062CBB77F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508DD232-66C4-AB25-727F-F073F6A1E9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C770A3-1344-4CDF-9E37-B72A7E8D0FE1}" type="datetimeFigureOut">
              <a:rPr lang="pl-PL" smtClean="0"/>
              <a:t>29.08.2025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B4AD0EFC-0DA0-5FA9-EE28-4D787DFFEF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A9A2FAFF-027E-088F-3256-AFF7B4BBEC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65CE49-2762-4FFD-8799-65D2CAEF19D1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2988783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>
            <a:extLst>
              <a:ext uri="{FF2B5EF4-FFF2-40B4-BE49-F238E27FC236}">
                <a16:creationId xmlns:a16="http://schemas.microsoft.com/office/drawing/2014/main" id="{115D6F1E-3D56-70F3-BB68-8E8910AF2FB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>
            <a:extLst>
              <a:ext uri="{FF2B5EF4-FFF2-40B4-BE49-F238E27FC236}">
                <a16:creationId xmlns:a16="http://schemas.microsoft.com/office/drawing/2014/main" id="{F569069B-3D12-CC56-DA42-A13B0A857DA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D4259B85-A4AB-C044-EF4D-E3DE2A7C27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C770A3-1344-4CDF-9E37-B72A7E8D0FE1}" type="datetimeFigureOut">
              <a:rPr lang="pl-PL" smtClean="0"/>
              <a:t>29.08.2025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00AF91AC-FB45-D853-31A0-5BBBC41779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CA968990-3FA0-98D2-7B28-2B218B584A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65CE49-2762-4FFD-8799-65D2CAEF19D1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6076055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64967939-494F-17D3-5E33-591EDFBAA5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C2C0F34A-D38E-8D68-012D-19CD33C053E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B26DDE5F-5CFB-B7F0-13FC-46811A5B6E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C770A3-1344-4CDF-9E37-B72A7E8D0FE1}" type="datetimeFigureOut">
              <a:rPr lang="pl-PL" smtClean="0"/>
              <a:t>29.08.2025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4AB17FAE-B74B-0DFD-8296-ED254A9F0E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65BFE8E1-45E8-2173-8A2E-02D7FF5965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65CE49-2762-4FFD-8799-65D2CAEF19D1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277548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31827FE3-3DDE-F101-EF47-D7B045E2C9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180FE242-95C5-F141-2915-80755017028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25E768A1-D263-D970-E124-73BDAEE5FB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C770A3-1344-4CDF-9E37-B72A7E8D0FE1}" type="datetimeFigureOut">
              <a:rPr lang="pl-PL" smtClean="0"/>
              <a:t>29.08.2025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72178E34-FA6C-B86F-F30F-B301FD3164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363D2FAA-3DF3-4570-08C6-4C6621DBDB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65CE49-2762-4FFD-8799-65D2CAEF19D1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4027855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B72E5CB5-21D7-A08D-0BC6-3A49E964CE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4D7D308D-7DEA-AA79-9992-1D0A6CFBD73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id="{7FC475E8-6B97-16A6-97C6-7F1DC2D3B49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daty 4">
            <a:extLst>
              <a:ext uri="{FF2B5EF4-FFF2-40B4-BE49-F238E27FC236}">
                <a16:creationId xmlns:a16="http://schemas.microsoft.com/office/drawing/2014/main" id="{07F4E8DA-C30A-C404-3D02-CA89320673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C770A3-1344-4CDF-9E37-B72A7E8D0FE1}" type="datetimeFigureOut">
              <a:rPr lang="pl-PL" smtClean="0"/>
              <a:t>29.08.2025</a:t>
            </a:fld>
            <a:endParaRPr lang="pl-PL"/>
          </a:p>
        </p:txBody>
      </p:sp>
      <p:sp>
        <p:nvSpPr>
          <p:cNvPr id="6" name="Symbol zastępczy stopki 5">
            <a:extLst>
              <a:ext uri="{FF2B5EF4-FFF2-40B4-BE49-F238E27FC236}">
                <a16:creationId xmlns:a16="http://schemas.microsoft.com/office/drawing/2014/main" id="{50E4D70F-858F-CB19-1EDD-175405068D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>
            <a:extLst>
              <a:ext uri="{FF2B5EF4-FFF2-40B4-BE49-F238E27FC236}">
                <a16:creationId xmlns:a16="http://schemas.microsoft.com/office/drawing/2014/main" id="{3DCEEB76-98A5-5819-629B-32C8CEE180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65CE49-2762-4FFD-8799-65D2CAEF19D1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5656480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96347296-0127-A114-224F-E03EFD2ABF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77E1699E-91A4-81A9-46EC-ED8DE3A687E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id="{3CD2E0FC-EC0E-8FFA-241E-BD2B4BECDF1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tekstu 4">
            <a:extLst>
              <a:ext uri="{FF2B5EF4-FFF2-40B4-BE49-F238E27FC236}">
                <a16:creationId xmlns:a16="http://schemas.microsoft.com/office/drawing/2014/main" id="{56E2E8F3-DAB9-70A4-F578-F49B169768A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6" name="Symbol zastępczy zawartości 5">
            <a:extLst>
              <a:ext uri="{FF2B5EF4-FFF2-40B4-BE49-F238E27FC236}">
                <a16:creationId xmlns:a16="http://schemas.microsoft.com/office/drawing/2014/main" id="{D59BB39B-8B7C-EEE3-1E60-14EABBF5094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7" name="Symbol zastępczy daty 6">
            <a:extLst>
              <a:ext uri="{FF2B5EF4-FFF2-40B4-BE49-F238E27FC236}">
                <a16:creationId xmlns:a16="http://schemas.microsoft.com/office/drawing/2014/main" id="{D201DD03-8EAB-9B4E-9C67-AC0B6760BF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C770A3-1344-4CDF-9E37-B72A7E8D0FE1}" type="datetimeFigureOut">
              <a:rPr lang="pl-PL" smtClean="0"/>
              <a:t>29.08.2025</a:t>
            </a:fld>
            <a:endParaRPr lang="pl-PL"/>
          </a:p>
        </p:txBody>
      </p:sp>
      <p:sp>
        <p:nvSpPr>
          <p:cNvPr id="8" name="Symbol zastępczy stopki 7">
            <a:extLst>
              <a:ext uri="{FF2B5EF4-FFF2-40B4-BE49-F238E27FC236}">
                <a16:creationId xmlns:a16="http://schemas.microsoft.com/office/drawing/2014/main" id="{0F1DB014-2B83-3972-7385-763B03A301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>
            <a:extLst>
              <a:ext uri="{FF2B5EF4-FFF2-40B4-BE49-F238E27FC236}">
                <a16:creationId xmlns:a16="http://schemas.microsoft.com/office/drawing/2014/main" id="{EA7D172B-000E-DEF9-928E-717B4A78D3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65CE49-2762-4FFD-8799-65D2CAEF19D1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7920929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C0F93AC2-DCF6-F6A2-F154-9D2B39B00A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daty 2">
            <a:extLst>
              <a:ext uri="{FF2B5EF4-FFF2-40B4-BE49-F238E27FC236}">
                <a16:creationId xmlns:a16="http://schemas.microsoft.com/office/drawing/2014/main" id="{82D86638-243B-8922-40D5-B2A203938D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C770A3-1344-4CDF-9E37-B72A7E8D0FE1}" type="datetimeFigureOut">
              <a:rPr lang="pl-PL" smtClean="0"/>
              <a:t>29.08.2025</a:t>
            </a:fld>
            <a:endParaRPr lang="pl-PL"/>
          </a:p>
        </p:txBody>
      </p:sp>
      <p:sp>
        <p:nvSpPr>
          <p:cNvPr id="4" name="Symbol zastępczy stopki 3">
            <a:extLst>
              <a:ext uri="{FF2B5EF4-FFF2-40B4-BE49-F238E27FC236}">
                <a16:creationId xmlns:a16="http://schemas.microsoft.com/office/drawing/2014/main" id="{3E45F1DF-2372-64DC-16E6-6EAD5E7337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>
            <a:extLst>
              <a:ext uri="{FF2B5EF4-FFF2-40B4-BE49-F238E27FC236}">
                <a16:creationId xmlns:a16="http://schemas.microsoft.com/office/drawing/2014/main" id="{E7BB13B8-8FB0-CCBE-97D4-0180B212D3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65CE49-2762-4FFD-8799-65D2CAEF19D1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2863293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>
            <a:extLst>
              <a:ext uri="{FF2B5EF4-FFF2-40B4-BE49-F238E27FC236}">
                <a16:creationId xmlns:a16="http://schemas.microsoft.com/office/drawing/2014/main" id="{89277807-5CBD-0D3D-5C4E-10A0F3B14D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C770A3-1344-4CDF-9E37-B72A7E8D0FE1}" type="datetimeFigureOut">
              <a:rPr lang="pl-PL" smtClean="0"/>
              <a:t>29.08.2025</a:t>
            </a:fld>
            <a:endParaRPr lang="pl-PL"/>
          </a:p>
        </p:txBody>
      </p:sp>
      <p:sp>
        <p:nvSpPr>
          <p:cNvPr id="3" name="Symbol zastępczy stopki 2">
            <a:extLst>
              <a:ext uri="{FF2B5EF4-FFF2-40B4-BE49-F238E27FC236}">
                <a16:creationId xmlns:a16="http://schemas.microsoft.com/office/drawing/2014/main" id="{60D1CBAE-7FA0-7B35-4B84-1EADA711DD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6D86EE26-D06E-7B7F-FA45-0D259AA8D7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65CE49-2762-4FFD-8799-65D2CAEF19D1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9697024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224C2868-7647-1C5A-E759-6CC2F716E3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0270E729-CB92-2E61-39C6-C09D566F0E4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tekstu 3">
            <a:extLst>
              <a:ext uri="{FF2B5EF4-FFF2-40B4-BE49-F238E27FC236}">
                <a16:creationId xmlns:a16="http://schemas.microsoft.com/office/drawing/2014/main" id="{6903DBD0-2C04-46DD-646E-1A785B2EC96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Symbol zastępczy daty 4">
            <a:extLst>
              <a:ext uri="{FF2B5EF4-FFF2-40B4-BE49-F238E27FC236}">
                <a16:creationId xmlns:a16="http://schemas.microsoft.com/office/drawing/2014/main" id="{2F8D8E7E-9965-8663-B8E6-D8B317EFEA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C770A3-1344-4CDF-9E37-B72A7E8D0FE1}" type="datetimeFigureOut">
              <a:rPr lang="pl-PL" smtClean="0"/>
              <a:t>29.08.2025</a:t>
            </a:fld>
            <a:endParaRPr lang="pl-PL"/>
          </a:p>
        </p:txBody>
      </p:sp>
      <p:sp>
        <p:nvSpPr>
          <p:cNvPr id="6" name="Symbol zastępczy stopki 5">
            <a:extLst>
              <a:ext uri="{FF2B5EF4-FFF2-40B4-BE49-F238E27FC236}">
                <a16:creationId xmlns:a16="http://schemas.microsoft.com/office/drawing/2014/main" id="{FE0F1D88-FE9C-88E3-61C9-5B43F84885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>
            <a:extLst>
              <a:ext uri="{FF2B5EF4-FFF2-40B4-BE49-F238E27FC236}">
                <a16:creationId xmlns:a16="http://schemas.microsoft.com/office/drawing/2014/main" id="{DD522728-ACF3-41E1-BB66-08F9D93D2E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65CE49-2762-4FFD-8799-65D2CAEF19D1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7050494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20AB9A4C-7AE2-95C3-4DA1-BA440D7BF6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obrazu 2">
            <a:extLst>
              <a:ext uri="{FF2B5EF4-FFF2-40B4-BE49-F238E27FC236}">
                <a16:creationId xmlns:a16="http://schemas.microsoft.com/office/drawing/2014/main" id="{A49FFFCA-9B6C-C8D9-B73F-CAB2A72FB6E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Symbol zastępczy tekstu 3">
            <a:extLst>
              <a:ext uri="{FF2B5EF4-FFF2-40B4-BE49-F238E27FC236}">
                <a16:creationId xmlns:a16="http://schemas.microsoft.com/office/drawing/2014/main" id="{4AA3B20A-6CB9-9BBB-9FB8-4407CFCE12D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Symbol zastępczy daty 4">
            <a:extLst>
              <a:ext uri="{FF2B5EF4-FFF2-40B4-BE49-F238E27FC236}">
                <a16:creationId xmlns:a16="http://schemas.microsoft.com/office/drawing/2014/main" id="{7F644597-92D7-A03B-2D9A-725825BB55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C770A3-1344-4CDF-9E37-B72A7E8D0FE1}" type="datetimeFigureOut">
              <a:rPr lang="pl-PL" smtClean="0"/>
              <a:t>29.08.2025</a:t>
            </a:fld>
            <a:endParaRPr lang="pl-PL"/>
          </a:p>
        </p:txBody>
      </p:sp>
      <p:sp>
        <p:nvSpPr>
          <p:cNvPr id="6" name="Symbol zastępczy stopki 5">
            <a:extLst>
              <a:ext uri="{FF2B5EF4-FFF2-40B4-BE49-F238E27FC236}">
                <a16:creationId xmlns:a16="http://schemas.microsoft.com/office/drawing/2014/main" id="{2DCC94C6-2CAA-310D-1C7C-3742CC511D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>
            <a:extLst>
              <a:ext uri="{FF2B5EF4-FFF2-40B4-BE49-F238E27FC236}">
                <a16:creationId xmlns:a16="http://schemas.microsoft.com/office/drawing/2014/main" id="{00FC6FE5-4E12-3CF2-1D6A-A72E81ECBA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65CE49-2762-4FFD-8799-65D2CAEF19D1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0251310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>
            <a:extLst>
              <a:ext uri="{FF2B5EF4-FFF2-40B4-BE49-F238E27FC236}">
                <a16:creationId xmlns:a16="http://schemas.microsoft.com/office/drawing/2014/main" id="{A7F703CB-F9D6-6984-4056-16CC0D0A5F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97B9A428-39F3-E6AC-FCCF-19D77CBB10B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802C4518-ED80-3541-972A-B5B3FC9FE71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FBC770A3-1344-4CDF-9E37-B72A7E8D0FE1}" type="datetimeFigureOut">
              <a:rPr lang="pl-PL" smtClean="0"/>
              <a:t>29.08.2025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B36739A7-DA83-A6F0-9D7E-D5FFD2509D9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5D1EC449-5483-046E-05F3-990C1982D89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AA65CE49-2762-4FFD-8799-65D2CAEF19D1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1265501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DE978339-5072-0D28-88B3-56469B32AD7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026325" y="454994"/>
            <a:ext cx="6629136" cy="1762505"/>
          </a:xfrm>
        </p:spPr>
        <p:txBody>
          <a:bodyPr/>
          <a:lstStyle/>
          <a:p>
            <a:r>
              <a:rPr lang="pl-PL" b="1" dirty="0"/>
              <a:t>Wyjazd wakacyjny 2025</a:t>
            </a:r>
          </a:p>
        </p:txBody>
      </p:sp>
      <p:sp>
        <p:nvSpPr>
          <p:cNvPr id="3" name="Podtytuł 2">
            <a:extLst>
              <a:ext uri="{FF2B5EF4-FFF2-40B4-BE49-F238E27FC236}">
                <a16:creationId xmlns:a16="http://schemas.microsoft.com/office/drawing/2014/main" id="{0F969BC3-E6C0-933B-775E-938C3D750A6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134581" y="2398143"/>
            <a:ext cx="6121554" cy="2859657"/>
          </a:xfrm>
        </p:spPr>
        <p:txBody>
          <a:bodyPr>
            <a:normAutofit/>
          </a:bodyPr>
          <a:lstStyle/>
          <a:p>
            <a:r>
              <a:rPr lang="pl-PL" dirty="0"/>
              <a:t>Kolonie parafialne </a:t>
            </a:r>
            <a:br>
              <a:rPr lang="pl-PL" dirty="0"/>
            </a:br>
            <a:r>
              <a:rPr lang="pl-PL" dirty="0"/>
              <a:t>z parafii Narodzenia NMP w Komorowie</a:t>
            </a:r>
          </a:p>
          <a:p>
            <a:r>
              <a:rPr lang="pl-PL" dirty="0"/>
              <a:t>w Ośrodku Wypoczynkowo-Rekolekcyjnym im. Jana Pawła II w Zakrzowie</a:t>
            </a:r>
            <a:br>
              <a:rPr lang="pl-PL" dirty="0"/>
            </a:br>
            <a:r>
              <a:rPr lang="pl-PL" dirty="0"/>
              <a:t>11-18 lipca 2025r.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5D8A8492-C288-62E4-2D28-695CD347F90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371" y="1069675"/>
            <a:ext cx="4923202" cy="45777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4630460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087BF061-C097-9BF9-E81D-137014D86A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dirty="0"/>
              <a:t>ZABAWY INTEGRACYJNE</a:t>
            </a:r>
          </a:p>
        </p:txBody>
      </p:sp>
      <p:pic>
        <p:nvPicPr>
          <p:cNvPr id="5" name="Symbol zastępczy zawartości 4" descr="Obraz zawierający ubrania, osoba, człowiek, ludzie&#10;&#10;Zawartość wygenerowana przez AI może być niepoprawna.">
            <a:extLst>
              <a:ext uri="{FF2B5EF4-FFF2-40B4-BE49-F238E27FC236}">
                <a16:creationId xmlns:a16="http://schemas.microsoft.com/office/drawing/2014/main" id="{A93A79F7-12A4-7126-382A-168D0640DF6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2496" y="1825625"/>
            <a:ext cx="6527007" cy="4351338"/>
          </a:xfrm>
        </p:spPr>
      </p:pic>
    </p:spTree>
    <p:extLst>
      <p:ext uri="{BB962C8B-B14F-4D97-AF65-F5344CB8AC3E}">
        <p14:creationId xmlns:p14="http://schemas.microsoft.com/office/powerpoint/2010/main" val="255325847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4853DA1E-408D-6D1A-689D-5722BAE9A7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dirty="0"/>
              <a:t>ZWIEDZANIE ZABYTKÓW KULTURY</a:t>
            </a:r>
          </a:p>
        </p:txBody>
      </p:sp>
      <p:pic>
        <p:nvPicPr>
          <p:cNvPr id="5" name="Symbol zastępczy zawartości 4" descr="Obraz zawierający ubrania, osoba, obuwie, na wolnym powietrzu&#10;&#10;Zawartość wygenerowana przez AI może być niepoprawna.">
            <a:extLst>
              <a:ext uri="{FF2B5EF4-FFF2-40B4-BE49-F238E27FC236}">
                <a16:creationId xmlns:a16="http://schemas.microsoft.com/office/drawing/2014/main" id="{BD88EFBE-9EEB-791F-6477-A9EF7380CA4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5108" y="1825625"/>
            <a:ext cx="5801784" cy="4351338"/>
          </a:xfrm>
        </p:spPr>
      </p:pic>
    </p:spTree>
    <p:extLst>
      <p:ext uri="{BB962C8B-B14F-4D97-AF65-F5344CB8AC3E}">
        <p14:creationId xmlns:p14="http://schemas.microsoft.com/office/powerpoint/2010/main" val="375494797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650B8A06-7C93-3E23-4A36-17931871CF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dirty="0"/>
              <a:t>AKTYWNA REKREACJA</a:t>
            </a:r>
          </a:p>
        </p:txBody>
      </p:sp>
      <p:pic>
        <p:nvPicPr>
          <p:cNvPr id="5" name="Symbol zastępczy zawartości 4" descr="Obraz zawierający drzewo, obuwie, ubrania, osoba&#10;&#10;Zawartość wygenerowana przez AI może być niepoprawna.">
            <a:extLst>
              <a:ext uri="{FF2B5EF4-FFF2-40B4-BE49-F238E27FC236}">
                <a16:creationId xmlns:a16="http://schemas.microsoft.com/office/drawing/2014/main" id="{42E2C93E-2572-81F2-5B59-DF8B32F362B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5108" y="1825625"/>
            <a:ext cx="5801784" cy="4351338"/>
          </a:xfrm>
        </p:spPr>
      </p:pic>
    </p:spTree>
    <p:extLst>
      <p:ext uri="{BB962C8B-B14F-4D97-AF65-F5344CB8AC3E}">
        <p14:creationId xmlns:p14="http://schemas.microsoft.com/office/powerpoint/2010/main" val="107084594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6801B757-13B4-56CE-B356-532AC61A79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dirty="0"/>
              <a:t>POGODNE WIECZORY</a:t>
            </a:r>
          </a:p>
        </p:txBody>
      </p:sp>
      <p:pic>
        <p:nvPicPr>
          <p:cNvPr id="5" name="Symbol zastępczy zawartości 4" descr="Obraz zawierający ubrania, osoba, obuwie, ludzie&#10;&#10;Zawartość wygenerowana przez AI może być niepoprawna.">
            <a:extLst>
              <a:ext uri="{FF2B5EF4-FFF2-40B4-BE49-F238E27FC236}">
                <a16:creationId xmlns:a16="http://schemas.microsoft.com/office/drawing/2014/main" id="{BA3A0AAC-A723-8182-4B9C-A866C9E37B7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2496" y="1825625"/>
            <a:ext cx="6527007" cy="4351338"/>
          </a:xfrm>
        </p:spPr>
      </p:pic>
    </p:spTree>
    <p:extLst>
      <p:ext uri="{BB962C8B-B14F-4D97-AF65-F5344CB8AC3E}">
        <p14:creationId xmlns:p14="http://schemas.microsoft.com/office/powerpoint/2010/main" val="123868754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43D4F920-4212-15E1-6A8C-F50D164718C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92893" y="571500"/>
            <a:ext cx="11687175" cy="5752027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pl-PL" dirty="0"/>
          </a:p>
          <a:p>
            <a:pPr marL="0" indent="0">
              <a:buNone/>
            </a:pPr>
            <a:endParaRPr lang="pl-PL" dirty="0"/>
          </a:p>
          <a:p>
            <a:pPr marL="0" indent="0">
              <a:buNone/>
            </a:pPr>
            <a:endParaRPr lang="pl-PL" dirty="0"/>
          </a:p>
          <a:p>
            <a:pPr marL="0" indent="0">
              <a:buNone/>
            </a:pPr>
            <a:endParaRPr lang="pl-PL" dirty="0"/>
          </a:p>
          <a:p>
            <a:pPr marL="0" indent="0">
              <a:buNone/>
            </a:pPr>
            <a:endParaRPr lang="pl-PL" dirty="0"/>
          </a:p>
          <a:p>
            <a:pPr marL="0" indent="0">
              <a:buNone/>
            </a:pPr>
            <a:endParaRPr lang="pl-PL" dirty="0"/>
          </a:p>
          <a:p>
            <a:pPr marL="0" indent="0">
              <a:buNone/>
            </a:pPr>
            <a:endParaRPr lang="pl-PL" dirty="0"/>
          </a:p>
          <a:p>
            <a:pPr marL="0" indent="0">
              <a:buNone/>
            </a:pPr>
            <a:endParaRPr lang="pl-PL" dirty="0"/>
          </a:p>
          <a:p>
            <a:pPr marL="0" indent="0" algn="ctr">
              <a:buNone/>
            </a:pPr>
            <a:r>
              <a:rPr lang="pl-PL" b="1" dirty="0"/>
              <a:t>Parafia Rzymskokatolicka </a:t>
            </a:r>
            <a:br>
              <a:rPr lang="pl-PL" b="1" dirty="0"/>
            </a:br>
            <a:r>
              <a:rPr lang="pl-PL" b="1" dirty="0"/>
              <a:t>Narodzenia Najświętszej Maryi Panny </a:t>
            </a:r>
            <a:br>
              <a:rPr lang="pl-PL" dirty="0"/>
            </a:br>
            <a:r>
              <a:rPr lang="pl-PL" b="1" dirty="0"/>
              <a:t>w Komorowie</a:t>
            </a:r>
            <a:endParaRPr lang="pl-PL" dirty="0"/>
          </a:p>
        </p:txBody>
      </p:sp>
      <p:pic>
        <p:nvPicPr>
          <p:cNvPr id="2" name="Picture 2">
            <a:extLst>
              <a:ext uri="{FF2B5EF4-FFF2-40B4-BE49-F238E27FC236}">
                <a16:creationId xmlns:a16="http://schemas.microsoft.com/office/drawing/2014/main" id="{10C44B43-FF83-7057-9775-5D3B15BEDBC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70310" y="933944"/>
            <a:ext cx="3651379" cy="33951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09770841"/>
      </p:ext>
    </p:extLst>
  </p:cSld>
  <p:clrMapOvr>
    <a:masterClrMapping/>
  </p:clrMapOvr>
</p:sld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Pakiet 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46</Words>
  <Application>Microsoft Office PowerPoint</Application>
  <PresentationFormat>Panoramiczny</PresentationFormat>
  <Paragraphs>16</Paragraphs>
  <Slides>6</Slides>
  <Notes>0</Notes>
  <HiddenSlides>0</HiddenSlides>
  <MMClips>0</MMClips>
  <ScaleCrop>false</ScaleCrop>
  <HeadingPairs>
    <vt:vector size="6" baseType="variant">
      <vt:variant>
        <vt:lpstr>Używane czcionki</vt:lpstr>
      </vt:variant>
      <vt:variant>
        <vt:i4>3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6</vt:i4>
      </vt:variant>
    </vt:vector>
  </HeadingPairs>
  <TitlesOfParts>
    <vt:vector size="10" baseType="lpstr">
      <vt:lpstr>Aptos</vt:lpstr>
      <vt:lpstr>Aptos Display</vt:lpstr>
      <vt:lpstr>Arial</vt:lpstr>
      <vt:lpstr>Motyw pakietu Office</vt:lpstr>
      <vt:lpstr>Wyjazd wakacyjny 2025</vt:lpstr>
      <vt:lpstr>ZABAWY INTEGRACYJNE</vt:lpstr>
      <vt:lpstr>ZWIEDZANIE ZABYTKÓW KULTURY</vt:lpstr>
      <vt:lpstr>AKTYWNA REKREACJA</vt:lpstr>
      <vt:lpstr>POGODNE WIECZORY</vt:lpstr>
      <vt:lpstr>Prezentacja programu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Mat Bar</dc:creator>
  <cp:lastModifiedBy>Mat Bar</cp:lastModifiedBy>
  <cp:revision>4</cp:revision>
  <dcterms:created xsi:type="dcterms:W3CDTF">2025-08-29T08:43:52Z</dcterms:created>
  <dcterms:modified xsi:type="dcterms:W3CDTF">2025-08-29T17:59:54Z</dcterms:modified>
</cp:coreProperties>
</file>